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ContentType="application/vnd.openxmlformats-officedocument.customXmlProperties+xml" PartName="/customXml/itemProps1.xml"/>
  <Override ContentType="application/vnd.openxmlformats-officedocument.customXmlProperties+xml" PartName="/customXml/itemProps2.xml"/>
  <Override ContentType="application/vnd.openxmlformats-officedocument.customXmlProperties+xml" PartName="/customXml/itemProps3.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custom-properties+xml" PartName="/docProps/custom.xml"/>
  <Override ContentType="application/vnd.openxmlformats-officedocument.presentationml.commentAuthors+xml" PartName="/ppt/commentAuthors.xml"/>
  <Override ContentType="application/vnd.openxmlformats-officedocument.presentationml.handoutMaster+xml" PartName="/ppt/handoutMasters/handoutMaster1.xml"/>
  <Override ContentType="application/vnd.openxmlformats-officedocument.presentationml.notesMaster+xml" PartName="/ppt/notesMasters/notesMaster1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5.xml"/>
  <Override ContentType="application/vnd.openxmlformats-officedocument.presentationml.presProps+xml" PartName="/ppt/presProps.xml"/>
  <Override ContentType="application/vnd.openxmlformats-officedocument.presentationml.presentation.main+xml" PartName="/ppt/presentation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
<Relationships xmlns="http://schemas.openxmlformats.org/package/2006/relationships">
    <Relationship Target="docProps/core.xml" Type="http://schemas.openxmlformats.org/package/2006/relationships/metadata/core-properties" Id="rId3"/>
    <Relationship Target="docProps/thumbnail.jpeg" Type="http://schemas.openxmlformats.org/package/2006/relationships/metadata/thumbnail" Id="rId2"/>
    <Relationship Target="ppt/presentation.xml" Type="http://schemas.openxmlformats.org/officeDocument/2006/relationships/officeDocument" Id="rId1"/>
    <Relationship Target="docProps/custom.xml" Type="http://schemas.openxmlformats.org/officeDocument/2006/relationships/custom-properties" Id="rId5"/>
    <Relationship Target="docProps/app.xml" Type="http://schemas.openxmlformats.org/officeDocument/2006/relationships/extended-properties" Id="rId4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 saveSubsetFonts="true">
  <p:sldMasterIdLst>
    <p:sldMasterId id="2147483660" r:id="rId4"/>
  </p:sldMasterIdLst>
  <p:notesMasterIdLst>
    <p:notesMasterId r:id="rId17"/>
  </p:notesMasterIdLst>
  <p:handoutMasterIdLst>
    <p:handoutMasterId r:id="rId18"/>
  </p:handoutMasterIdLst>
  <p:sldIdLst>
    <p:sldId id="291" r:id="rId5"/>
    <p:sldId id="257" r:id="rId6"/>
    <p:sldId id="262" r:id="rId7"/>
    <p:sldId id="331" r:id="rId8"/>
    <p:sldId id="263" r:id="rId9"/>
    <p:sldId id="335" r:id="rId10"/>
    <p:sldId id="334" r:id="rId11"/>
    <p:sldId id="332" r:id="rId12"/>
    <p:sldId id="333" r:id="rId13"/>
    <p:sldId id="290" r:id="rId14"/>
    <p:sldId id="336" r:id="rId15"/>
    <p:sldId id="294" r:id="rId16"/>
  </p:sldIdLst>
  <p:sldSz cx="9144000" cy="6858000" type="screen4x3"/>
  <p:notesSz cx="6797675" cy="9926638"/>
  <p:defaultTextStyle>
    <a:defPPr>
      <a:defRPr lang="cs-CZ"/>
    </a:defPPr>
    <a:lvl1pPr marL="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mAuthor id="0" name="Barášková Lucie (MPSV)" initials="BL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showPr showNarration="true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w="http://schemas.openxmlformats.org/wordprocessingml/2006/main" xmlns:m="http://schemas.openxmlformats.org/officeDocument/2006/math" xmlns:w14="http://schemas.microsoft.com/office/word/2010/wordml" xmlns:r="http://schemas.openxmlformats.org/officeDocument/2006/relationships" xmlns:wp="http://schemas.openxmlformats.org/drawingml/2006/wordprocessingDrawing" xmlns:a="http://schemas.openxmlformats.org/drawingml/2006/main" xmlns:wp14="http://schemas.microsoft.com/office/word/2010/wordprocessingDrawing" xmlns:w15="http://schemas.microsoft.com/office/word/2012/wordml" xmlns:mc="http://schemas.openxmlformats.org/markup-compatibility/2006" xmlns:sl="http://schemas.openxmlformats.org/schemaLibrary/2006/main" xmlns:wne="http://schemas.microsoft.com/office/word/2006/wordml" xmlns:c="http://schemas.openxmlformats.org/drawingml/2006/chart" xmlns:cdr="http://schemas.openxmlformats.org/drawingml/2006/chartDrawing" xmlns:c14="http://schemas.microsoft.com/office/drawing/2007/8/2/chart" xmlns:dgm="http://schemas.openxmlformats.org/drawingml/2006/diagram" xmlns:pic="http://schemas.openxmlformats.org/drawingml/2006/picture" xmlns:xdr="http://schemas.openxmlformats.org/drawingml/2006/spreadsheetDrawing" xmlns:dsp="http://schemas.microsoft.com/office/drawing/2008/diagram" xmlns:o="urn:schemas-microsoft-com:office:office" xmlns:xvml="urn:schemas-microsoft-com:office:excel" xmlns:v="urn:schemas-microsoft-com:vml" xmlns:w10="urn:schemas-microsoft-com:office:word" xmlns:pvml="urn:schemas-microsoft-com:office:powerpoint" xmlns:cppr="http://schemas.microsoft.com/office/2006/coverPageProps" xmlns:odx="http://opendope.org/xpaths" xmlns:odc="http://opendope.org/conditions" xmlns:odq="http://opendope.org/questions" xmlns:oda="http://opendope.org/answers" xmlns:odi="http://opendope.org/components" xmlns:odgm="http://opendope.org/SmartArt/DataHierarchy" xmlns:b="http://schemas.openxmlformats.org/officeDocument/2006/bibliography" xmlns:wps="http://schemas.microsoft.com/office/word/2010/wordprocessingShape" xmlns:w16se="http://schemas.microsoft.com/office/word/2015/wordml/symex" xmlns:w16cid="http://schemas.microsoft.com/office/word/2016/wordml/cid" xmlns:wetp="http://schemas.microsoft.com/office/webextensions/taskpanes/2010/11" xmlns:we="http://schemas.microsoft.com/office/webextensions/webextension/2010/11" xmlns:comp="http://schemas.openxmlformats.org/drawingml/2006/compatibility" xmlns:lc="http://schemas.openxmlformats.org/drawingml/2006/lockedCanvas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normalViewPr>
    <p:restoredLeft sz="15047" autoAdjust="false"/>
    <p:restoredTop sz="83200" autoAdjust="false"/>
  </p:normalViewPr>
  <p:slideViewPr>
    <p:cSldViewPr>
      <p:cViewPr varScale="true">
        <p:scale>
          <a:sx n="61" d="100"/>
          <a:sy n="61" d="100"/>
        </p:scale>
        <p:origin x="1674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38778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<Relationships xmlns="http://schemas.openxmlformats.org/package/2006/relationships">
    <Relationship Target="slides/slide4.xml" Type="http://schemas.openxmlformats.org/officeDocument/2006/relationships/slide" Id="rId8"/>
    <Relationship Target="slides/slide9.xml" Type="http://schemas.openxmlformats.org/officeDocument/2006/relationships/slide" Id="rId13"/>
    <Relationship Target="handoutMasters/handoutMaster1.xml" Type="http://schemas.openxmlformats.org/officeDocument/2006/relationships/handoutMaster" Id="rId18"/>
    <Relationship Target="../customXml/item3.xml" Type="http://schemas.openxmlformats.org/officeDocument/2006/relationships/customXml" Id="rId3"/>
    <Relationship Target="viewProps.xml" Type="http://schemas.openxmlformats.org/officeDocument/2006/relationships/viewProps" Id="rId21"/>
    <Relationship Target="slides/slide3.xml" Type="http://schemas.openxmlformats.org/officeDocument/2006/relationships/slide" Id="rId7"/>
    <Relationship Target="slides/slide8.xml" Type="http://schemas.openxmlformats.org/officeDocument/2006/relationships/slide" Id="rId12"/>
    <Relationship Target="notesMasters/notesMaster1.xml" Type="http://schemas.openxmlformats.org/officeDocument/2006/relationships/notesMaster" Id="rId17"/>
    <Relationship Target="../customXml/item2.xml" Type="http://schemas.openxmlformats.org/officeDocument/2006/relationships/customXml" Id="rId2"/>
    <Relationship Target="slides/slide12.xml" Type="http://schemas.openxmlformats.org/officeDocument/2006/relationships/slide" Id="rId16"/>
    <Relationship Target="presProps.xml" Type="http://schemas.openxmlformats.org/officeDocument/2006/relationships/presProps" Id="rId20"/>
    <Relationship Target="../customXml/item1.xml" Type="http://schemas.openxmlformats.org/officeDocument/2006/relationships/customXml" Id="rId1"/>
    <Relationship Target="slides/slide2.xml" Type="http://schemas.openxmlformats.org/officeDocument/2006/relationships/slide" Id="rId6"/>
    <Relationship Target="slides/slide7.xml" Type="http://schemas.openxmlformats.org/officeDocument/2006/relationships/slide" Id="rId11"/>
    <Relationship Target="slides/slide1.xml" Type="http://schemas.openxmlformats.org/officeDocument/2006/relationships/slide" Id="rId5"/>
    <Relationship Target="slides/slide11.xml" Type="http://schemas.openxmlformats.org/officeDocument/2006/relationships/slide" Id="rId15"/>
    <Relationship Target="tableStyles.xml" Type="http://schemas.openxmlformats.org/officeDocument/2006/relationships/tableStyles" Id="rId23"/>
    <Relationship Target="slides/slide6.xml" Type="http://schemas.openxmlformats.org/officeDocument/2006/relationships/slide" Id="rId10"/>
    <Relationship Target="commentAuthors.xml" Type="http://schemas.openxmlformats.org/officeDocument/2006/relationships/commentAuthors" Id="rId19"/>
    <Relationship Target="slideMasters/slideMaster1.xml" Type="http://schemas.openxmlformats.org/officeDocument/2006/relationships/slideMaster" Id="rId4"/>
    <Relationship Target="slides/slide5.xml" Type="http://schemas.openxmlformats.org/officeDocument/2006/relationships/slide" Id="rId9"/>
    <Relationship Target="slides/slide10.xml" Type="http://schemas.openxmlformats.org/officeDocument/2006/relationships/slide" Id="rId14"/>
    <Relationship Target="theme/theme1.xml" Type="http://schemas.openxmlformats.org/officeDocument/2006/relationships/theme" Id="rId22"/>
</Relationships>

</file>

<file path=ppt/handoutMasters/_rels/handoutMaster1.xml.rels><?xml version="1.0" encoding="UTF-8" standalone="yes"?>
<Relationships xmlns="http://schemas.openxmlformats.org/package/2006/relationships">
    <Relationship Target="../theme/theme3.xml" Type="http://schemas.openxmlformats.org/officeDocument/2006/relationships/theme" Id="rId1"/>
</Relationships>
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true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false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true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false"/>
          <a:lstStyle>
            <a:lvl1pPr algn="r">
              <a:defRPr sz="1200"/>
            </a:lvl1pPr>
          </a:lstStyle>
          <a:p>
            <a:fld id="{B7E411BF-0C1D-441F-96AB-DFE1809B6068}" type="datetimeFigureOut">
              <a:rPr lang="cs-CZ" smtClean="false"/>
              <a:t>18.04.2019</a:t>
            </a:fld>
            <a:endParaRPr lang="cs-CZ"/>
          </a:p>
        </p:txBody>
      </p:sp>
      <p:sp>
        <p:nvSpPr>
          <p:cNvPr id="4" name="Zástupný symbol pro zápatí 3"/>
          <p:cNvSpPr>
            <a:spLocks noGrp="true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false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true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false" anchor="b"/>
          <a:lstStyle>
            <a:lvl1pPr algn="r">
              <a:defRPr sz="1200"/>
            </a:lvl1pPr>
          </a:lstStyle>
          <a:p>
            <a:fld id="{0776573A-9A51-4A15-9DB3-0270E605A32B}" type="slidenum">
              <a:rPr lang="cs-CZ" smtClean="false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282273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
<Relationships xmlns="http://schemas.openxmlformats.org/package/2006/relationships">
    <Relationship Target="../theme/theme2.xml" Type="http://schemas.openxmlformats.org/officeDocument/2006/relationships/theme" Id="rId1"/>
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true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false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true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false"/>
          <a:lstStyle>
            <a:lvl1pPr algn="r">
              <a:defRPr sz="1200"/>
            </a:lvl1pPr>
          </a:lstStyle>
          <a:p>
            <a:fld id="{04AF66D3-6EAD-411F-8046-BEE0B047F09C}" type="datetimeFigureOut">
              <a:rPr lang="cs-CZ" smtClean="false"/>
              <a:t>18.04.2019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true" noRot="true" noChangeAspect="true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false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true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false"/>
          <a:lstStyle/>
          <a:p>
            <a:pPr lvl="0"/>
            <a:r>
              <a:rPr lang="cs-CZ" smtClean="false"/>
              <a:t>Kliknutím lze upravit styly předlohy textu.</a:t>
            </a:r>
          </a:p>
          <a:p>
            <a:pPr lvl="1"/>
            <a:r>
              <a:rPr lang="cs-CZ" smtClean="false"/>
              <a:t>Druhá úroveň</a:t>
            </a:r>
          </a:p>
          <a:p>
            <a:pPr lvl="2"/>
            <a:r>
              <a:rPr lang="cs-CZ" smtClean="false"/>
              <a:t>Třetí úroveň</a:t>
            </a:r>
          </a:p>
          <a:p>
            <a:pPr lvl="3"/>
            <a:r>
              <a:rPr lang="cs-CZ" smtClean="false"/>
              <a:t>Čtvrtá úroveň</a:t>
            </a:r>
          </a:p>
          <a:p>
            <a:pPr lvl="4"/>
            <a:r>
              <a:rPr lang="cs-CZ" smtClean="false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true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false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true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false" anchor="b"/>
          <a:lstStyle>
            <a:lvl1pPr algn="r">
              <a:defRPr sz="1200"/>
            </a:lvl1pPr>
          </a:lstStyle>
          <a:p>
            <a:fld id="{65FF7E96-72C8-433C-9E2A-BB6A57D1E243}" type="slidenum">
              <a:rPr lang="cs-CZ" smtClean="false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401311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false" eaLnBrk="true" latinLnBrk="false" hangingPunct="true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false" eaLnBrk="true" latinLnBrk="false" hangingPunct="true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false" eaLnBrk="true" latinLnBrk="false" hangingPunct="true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false" eaLnBrk="true" latinLnBrk="false" hangingPunct="true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false" eaLnBrk="true" latinLnBrk="false" hangingPunct="true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false" eaLnBrk="true" latinLnBrk="false" hangingPunct="true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false" eaLnBrk="true" latinLnBrk="false" hangingPunct="true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false" eaLnBrk="true" latinLnBrk="false" hangingPunct="true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false" eaLnBrk="true" latinLnBrk="false" hangingPunct="true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<Relationships xmlns="http://schemas.openxmlformats.org/package/2006/relationships">
    <Relationship Target="../slides/slide2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2.xml.rels><?xml version="1.0" encoding="UTF-8" standalone="yes"?>
<Relationships xmlns="http://schemas.openxmlformats.org/package/2006/relationships">
    <Relationship Target="../slides/slide3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3.xml.rels><?xml version="1.0" encoding="UTF-8" standalone="yes"?>
<Relationships xmlns="http://schemas.openxmlformats.org/package/2006/relationships">
    <Relationship Target="../slides/slide5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4.xml.rels><?xml version="1.0" encoding="UTF-8" standalone="yes"?>
<Relationships xmlns="http://schemas.openxmlformats.org/package/2006/relationships">
    <Relationship Target="../slides/slide7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5.xml.rels><?xml version="1.0" encoding="UTF-8" standalone="yes"?>
<Relationships xmlns="http://schemas.openxmlformats.org/package/2006/relationships">
    <Relationship Target="../slides/slide10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65FF7E96-72C8-433C-9E2A-BB6A57D1E243}" type="slidenum">
              <a:rPr lang="cs-CZ" smtClean="false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302005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65FF7E96-72C8-433C-9E2A-BB6A57D1E243}" type="slidenum">
              <a:rPr lang="cs-CZ" smtClean="false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153507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65FF7E96-72C8-433C-9E2A-BB6A57D1E243}" type="slidenum">
              <a:rPr lang="cs-CZ" smtClean="false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2640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false" smtClean="false"/>
              <a:t>d</a:t>
            </a:r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65FF7E96-72C8-433C-9E2A-BB6A57D1E243}" type="slidenum">
              <a:rPr lang="cs-CZ" smtClean="false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315990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65FF7E96-72C8-433C-9E2A-BB6A57D1E243}" type="slidenum">
              <a:rPr lang="cs-CZ" smtClean="false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51968536"/>
      </p:ext>
    </p:extLst>
  </p:cSld>
  <p:clrMapOvr>
    <a:masterClrMapping/>
  </p:clrMapOvr>
</p:notes>
</file>

<file path=ppt/slideLayouts/_rels/slideLayout1.xml.rels><?xml version="1.0" encoding="UTF-8" standalone="yes"?>
<Relationships xmlns="http://schemas.openxmlformats.org/package/2006/relationships">
    <Relationship Target="../media/image1.jpeg" Type="http://schemas.openxmlformats.org/officeDocument/2006/relationships/image" Id="rId2"/>
    <Relationship Target="../slideMasters/slideMaster1.xml" Type="http://schemas.openxmlformats.org/officeDocument/2006/relationships/slideMaster" Id="rId1"/>
</Relationships>

</file>

<file path=ppt/slideLayouts/_rels/slideLayout10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2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3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4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5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6.xml.rels><?xml version="1.0" encoding="UTF-8" standalone="yes"?>
<Relationships xmlns="http://schemas.openxmlformats.org/package/2006/relationships">
    <Relationship Target="../media/image1.jpeg" Type="http://schemas.openxmlformats.org/officeDocument/2006/relationships/image" Id="rId2"/>
    <Relationship Target="../slideMasters/slideMaster1.xml" Type="http://schemas.openxmlformats.org/officeDocument/2006/relationships/slideMaster" Id="rId1"/>
</Relationships>

</file>

<file path=ppt/slideLayouts/_rels/slideLayout7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8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9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slideLayout1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preserve="true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datum 5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fld id="{398B549E-C3FC-4B87-A0E4-9A3B8675E0A3}" type="datetimeFigureOut">
              <a:rPr lang="cs-CZ" smtClean="false"/>
              <a:t>18.04.2019</a:t>
            </a:fld>
            <a:endParaRPr lang="cs-CZ"/>
          </a:p>
        </p:txBody>
      </p:sp>
      <p:sp>
        <p:nvSpPr>
          <p:cNvPr id="7" name="Zástupný symbol pro zápatí 6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Zástupný symbol pro číslo snímku 7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965E07C6-3485-413F-8C5C-39913F362B35}" type="slidenum">
              <a:rPr lang="cs-CZ" smtClean="false"/>
              <a:t>‹#›</a:t>
            </a:fld>
            <a:endParaRPr lang="cs-CZ"/>
          </a:p>
        </p:txBody>
      </p:sp>
      <p:sp>
        <p:nvSpPr>
          <p:cNvPr id="10" name="Obdélník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cs-CZ"/>
          </a:p>
        </p:txBody>
      </p:sp>
      <p:sp>
        <p:nvSpPr>
          <p:cNvPr id="11" name="Nadpis 10"/>
          <p:cNvSpPr>
            <a:spLocks noGrp="true"/>
          </p:cNvSpPr>
          <p:nvPr>
            <p:ph type="title"/>
          </p:nvPr>
        </p:nvSpPr>
        <p:spPr>
          <a:xfrm>
            <a:off x="1512000" y="2610000"/>
            <a:ext cx="7272000" cy="1224000"/>
          </a:xfrm>
        </p:spPr>
        <p:txBody>
          <a:bodyPr anchor="t" anchorCtr="false"/>
          <a:lstStyle>
            <a:lvl1pPr>
              <a:defRPr sz="4000">
                <a:solidFill>
                  <a:schemeClr val="accent1"/>
                </a:solidFill>
              </a:defRPr>
            </a:lvl1pPr>
          </a:lstStyle>
          <a:p>
            <a:r>
              <a:rPr lang="cs-CZ" smtClean="false"/>
              <a:t>Kliknutím lze upravit styl.</a:t>
            </a:r>
            <a:endParaRPr lang="cs-CZ" dirty="false"/>
          </a:p>
        </p:txBody>
      </p:sp>
      <p:sp>
        <p:nvSpPr>
          <p:cNvPr id="13" name="Zástupný symbol pro text 12"/>
          <p:cNvSpPr>
            <a:spLocks noGrp="true"/>
          </p:cNvSpPr>
          <p:nvPr>
            <p:ph type="body" sz="quarter" idx="13" hasCustomPrompt="true"/>
          </p:nvPr>
        </p:nvSpPr>
        <p:spPr>
          <a:xfrm>
            <a:off x="1511299" y="4089600"/>
            <a:ext cx="7272000" cy="540000"/>
          </a:xfrm>
        </p:spPr>
        <p:txBody>
          <a:bodyPr lIns="36000" tIns="0" rIns="36000" bIns="0" anchor="ctr" anchorCtr="false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3200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 dirty="false" smtClean="false"/>
              <a:t>Kliknutím vložíte jméno</a:t>
            </a:r>
          </a:p>
        </p:txBody>
      </p:sp>
      <p:sp>
        <p:nvSpPr>
          <p:cNvPr id="15" name="Zástupný symbol pro text 14"/>
          <p:cNvSpPr>
            <a:spLocks noGrp="true"/>
          </p:cNvSpPr>
          <p:nvPr>
            <p:ph type="body" sz="quarter" idx="14" hasCustomPrompt="true"/>
          </p:nvPr>
        </p:nvSpPr>
        <p:spPr>
          <a:xfrm>
            <a:off x="1512000" y="4885200"/>
            <a:ext cx="7272000" cy="540000"/>
          </a:xfrm>
        </p:spPr>
        <p:txBody>
          <a:bodyPr lIns="36000" tIns="0" rIns="36000" bIns="0" anchor="ctr" anchorCtr="false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3200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 dirty="false" smtClean="false"/>
              <a:t>Kliknutím vložíte datum a místo</a:t>
            </a:r>
          </a:p>
        </p:txBody>
      </p:sp>
      <p:sp>
        <p:nvSpPr>
          <p:cNvPr id="5" name="Zástupný symbol pro obrázek 4"/>
          <p:cNvSpPr>
            <a:spLocks noGrp="true" noChangeAspect="true"/>
          </p:cNvSpPr>
          <p:nvPr>
            <p:ph type="pic" sz="quarter" idx="15"/>
          </p:nvPr>
        </p:nvSpPr>
        <p:spPr>
          <a:xfrm>
            <a:off x="846000" y="2636837"/>
            <a:ext cx="540000" cy="540000"/>
          </a:xfrm>
        </p:spPr>
        <p:txBody>
          <a:bodyPr wrap="none" anchor="ctr" anchorCtr="true"/>
          <a:lstStyle>
            <a:lvl1pPr marL="0" indent="0">
              <a:buFontTx/>
              <a:buNone/>
              <a:defRPr sz="600"/>
            </a:lvl1pPr>
          </a:lstStyle>
          <a:p>
            <a:r>
              <a:rPr lang="cs-CZ" smtClean="false"/>
              <a:t>Kliknutím na ikonu přidáte obrázek.</a:t>
            </a:r>
            <a:endParaRPr lang="cs-CZ" dirty="false"/>
          </a:p>
        </p:txBody>
      </p:sp>
      <p:sp>
        <p:nvSpPr>
          <p:cNvPr id="14" name="Zástupný symbol pro obrázek 4"/>
          <p:cNvSpPr>
            <a:spLocks noGrp="true" noChangeAspect="true"/>
          </p:cNvSpPr>
          <p:nvPr>
            <p:ph type="pic" sz="quarter" idx="16"/>
          </p:nvPr>
        </p:nvSpPr>
        <p:spPr>
          <a:xfrm>
            <a:off x="846000" y="4089600"/>
            <a:ext cx="540000" cy="540000"/>
          </a:xfrm>
        </p:spPr>
        <p:txBody>
          <a:bodyPr wrap="none" anchor="ctr" anchorCtr="true"/>
          <a:lstStyle>
            <a:lvl1pPr marL="0" indent="0">
              <a:buFontTx/>
              <a:buNone/>
              <a:defRPr sz="600"/>
            </a:lvl1pPr>
          </a:lstStyle>
          <a:p>
            <a:r>
              <a:rPr lang="cs-CZ" smtClean="false"/>
              <a:t>Kliknutím na ikonu přidáte obrázek.</a:t>
            </a:r>
            <a:endParaRPr lang="cs-CZ" dirty="false"/>
          </a:p>
        </p:txBody>
      </p:sp>
      <p:sp>
        <p:nvSpPr>
          <p:cNvPr id="16" name="Zástupný symbol pro obrázek 4"/>
          <p:cNvSpPr>
            <a:spLocks noGrp="true" noChangeAspect="true"/>
          </p:cNvSpPr>
          <p:nvPr>
            <p:ph type="pic" sz="quarter" idx="17"/>
          </p:nvPr>
        </p:nvSpPr>
        <p:spPr>
          <a:xfrm>
            <a:off x="846000" y="4885200"/>
            <a:ext cx="540000" cy="540000"/>
          </a:xfrm>
        </p:spPr>
        <p:txBody>
          <a:bodyPr wrap="none" anchor="ctr" anchorCtr="true"/>
          <a:lstStyle>
            <a:lvl1pPr marL="0" indent="0">
              <a:buFontTx/>
              <a:buNone/>
              <a:defRPr sz="600"/>
            </a:lvl1pPr>
          </a:lstStyle>
          <a:p>
            <a:r>
              <a:rPr lang="cs-CZ" smtClean="false"/>
              <a:t>Kliknutím na ikonu přidáte obrázek.</a:t>
            </a:r>
            <a:endParaRPr lang="cs-CZ" dirty="false"/>
          </a:p>
        </p:txBody>
      </p:sp>
      <p:sp>
        <p:nvSpPr>
          <p:cNvPr id="20" name="Obdélník 19"/>
          <p:cNvSpPr/>
          <p:nvPr/>
        </p:nvSpPr>
        <p:spPr>
          <a:xfrm>
            <a:off x="0" y="0"/>
            <a:ext cx="9144000" cy="1335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cs-CZ"/>
          </a:p>
        </p:txBody>
      </p:sp>
      <p:pic>
        <p:nvPicPr>
          <p:cNvPr id="2" name="Obrázek 1"/>
          <p:cNvPicPr>
            <a:picLocks noChangeAspect="true"/>
          </p:cNvPicPr>
          <p:nvPr/>
        </p:nvPicPr>
        <p:blipFill rotWithShape="true">
          <a:blip cstate="print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95536" y="202406"/>
            <a:ext cx="3952627" cy="792957"/>
          </a:xfrm>
          <a:prstGeom prst="rect">
            <a:avLst/>
          </a:prstGeom>
        </p:spPr>
      </p:pic>
      <p:cxnSp>
        <p:nvCxnSpPr>
          <p:cNvPr id="18" name="Přímá spojnice 17"/>
          <p:cNvCxnSpPr/>
          <p:nvPr/>
        </p:nvCxnSpPr>
        <p:spPr>
          <a:xfrm>
            <a:off x="395536" y="1137600"/>
            <a:ext cx="8352928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58818149"/>
      </p:ext>
    </p:extLst>
  </p:cSld>
  <p:clrMapOvr>
    <a:masterClrMapping/>
  </p:clrMapOvr>
</p:sldLayout>
</file>

<file path=ppt/slideLayouts/slideLayout10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preserve="true">
  <p:cSld name="Tabulka nebo graf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false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2412000"/>
            <a:ext cx="8064000" cy="3744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false"/>
              <a:t>Kliknutím lze upravit styly předlohy textu.</a:t>
            </a:r>
          </a:p>
          <a:p>
            <a:pPr lvl="1"/>
            <a:r>
              <a:rPr lang="cs-CZ" smtClean="false"/>
              <a:t>Druhá úroveň</a:t>
            </a:r>
          </a:p>
          <a:p>
            <a:pPr lvl="2"/>
            <a:r>
              <a:rPr lang="cs-CZ" smtClean="false"/>
              <a:t>Třetí úroveň</a:t>
            </a:r>
          </a:p>
          <a:p>
            <a:pPr lvl="3"/>
            <a:r>
              <a:rPr lang="cs-CZ" smtClean="false"/>
              <a:t>Čtvrtá úroveň</a:t>
            </a:r>
          </a:p>
          <a:p>
            <a:pPr lvl="4"/>
            <a:r>
              <a:rPr lang="cs-CZ" smtClean="false"/>
              <a:t>Pátá úroveň</a:t>
            </a:r>
            <a:endParaRPr lang="cs-CZ" dirty="false"/>
          </a:p>
        </p:txBody>
      </p:sp>
      <p:sp>
        <p:nvSpPr>
          <p:cNvPr id="4" name="Zástupný symbol pro datum 3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fld id="{398B549E-C3FC-4B87-A0E4-9A3B8675E0A3}" type="datetimeFigureOut">
              <a:rPr lang="cs-CZ" smtClean="false"/>
              <a:t>18.04.2019</a:t>
            </a:fld>
            <a:endParaRPr lang="cs-CZ"/>
          </a:p>
        </p:txBody>
      </p:sp>
      <p:sp>
        <p:nvSpPr>
          <p:cNvPr id="5" name="Zástupný symbol pro zápatí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965E07C6-3485-413F-8C5C-39913F362B35}" type="slidenum">
              <a:rPr lang="cs-CZ" smtClean="false"/>
              <a:t>‹#›</a:t>
            </a:fld>
            <a:endParaRPr lang="cs-CZ"/>
          </a:p>
        </p:txBody>
      </p:sp>
      <p:sp>
        <p:nvSpPr>
          <p:cNvPr id="7" name="Zástupný symbol pro text 5"/>
          <p:cNvSpPr>
            <a:spLocks noGrp="true"/>
          </p:cNvSpPr>
          <p:nvPr>
            <p:ph type="body" sz="quarter" idx="13"/>
          </p:nvPr>
        </p:nvSpPr>
        <p:spPr>
          <a:xfrm>
            <a:off x="540000" y="1440000"/>
            <a:ext cx="8064000" cy="360000"/>
          </a:xfrm>
        </p:spPr>
        <p:txBody>
          <a:bodyPr/>
          <a:lstStyle>
            <a:lvl1pPr marL="0" indent="0">
              <a:buFontTx/>
              <a:buNone/>
              <a:defRPr b="true">
                <a:solidFill>
                  <a:schemeClr val="accent2"/>
                </a:solidFill>
              </a:defRPr>
            </a:lvl1pPr>
          </a:lstStyle>
          <a:p>
            <a:pPr lvl="0"/>
            <a:r>
              <a:rPr lang="cs-CZ" smtClean="false"/>
              <a:t>Kliknutím lze upravit styly předlohy textu.</a:t>
            </a:r>
          </a:p>
        </p:txBody>
      </p:sp>
      <p:sp>
        <p:nvSpPr>
          <p:cNvPr id="8" name="Zástupný symbol pro text 5"/>
          <p:cNvSpPr>
            <a:spLocks noGrp="true"/>
          </p:cNvSpPr>
          <p:nvPr>
            <p:ph type="body" sz="quarter" idx="14"/>
          </p:nvPr>
        </p:nvSpPr>
        <p:spPr>
          <a:xfrm>
            <a:off x="540000" y="1836000"/>
            <a:ext cx="8064000" cy="432000"/>
          </a:xfrm>
        </p:spPr>
        <p:txBody>
          <a:bodyPr/>
          <a:lstStyle>
            <a:lvl1pPr marL="0" indent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40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 smtClean="false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1479379370"/>
      </p:ext>
    </p:extLst>
  </p:cSld>
  <p:clrMapOvr>
    <a:masterClrMapping/>
  </p:clrMapOvr>
</p:sldLayout>
</file>

<file path=ppt/slideLayouts/slideLayout2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type="obj" preserve="true">
  <p:cSld name="Jeden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false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false"/>
              <a:t>Kliknutím lze upravit styly předlohy textu.</a:t>
            </a:r>
          </a:p>
          <a:p>
            <a:pPr lvl="1"/>
            <a:r>
              <a:rPr lang="cs-CZ" smtClean="false"/>
              <a:t>Druhá úroveň</a:t>
            </a:r>
          </a:p>
          <a:p>
            <a:pPr lvl="2"/>
            <a:r>
              <a:rPr lang="cs-CZ" smtClean="false"/>
              <a:t>Třetí úroveň</a:t>
            </a:r>
          </a:p>
          <a:p>
            <a:pPr lvl="3"/>
            <a:r>
              <a:rPr lang="cs-CZ" smtClean="false"/>
              <a:t>Čtvrtá úroveň</a:t>
            </a:r>
          </a:p>
          <a:p>
            <a:pPr lvl="4"/>
            <a:r>
              <a:rPr lang="cs-CZ" smtClean="false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fld id="{398B549E-C3FC-4B87-A0E4-9A3B8675E0A3}" type="datetimeFigureOut">
              <a:rPr lang="cs-CZ" smtClean="false"/>
              <a:t>18.04.2019</a:t>
            </a:fld>
            <a:endParaRPr lang="cs-CZ"/>
          </a:p>
        </p:txBody>
      </p:sp>
      <p:sp>
        <p:nvSpPr>
          <p:cNvPr id="5" name="Zástupný symbol pro zápatí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965E07C6-3485-413F-8C5C-39913F362B35}" type="slidenum">
              <a:rPr lang="cs-CZ" smtClean="false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12855781"/>
      </p:ext>
    </p:extLst>
  </p:cSld>
  <p:clrMapOvr>
    <a:masterClrMapping/>
  </p:clrMapOvr>
</p:sldLayout>
</file>

<file path=ppt/slideLayouts/slideLayout3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preserve="true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false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800000"/>
            <a:ext cx="3960000" cy="4320000"/>
          </a:xfrm>
        </p:spPr>
        <p:txBody>
          <a:bodyPr/>
          <a:lstStyle/>
          <a:p>
            <a:pPr lvl="0"/>
            <a:r>
              <a:rPr lang="cs-CZ" smtClean="false"/>
              <a:t>Kliknutím lze upravit styly předlohy textu.</a:t>
            </a:r>
          </a:p>
          <a:p>
            <a:pPr lvl="1"/>
            <a:r>
              <a:rPr lang="cs-CZ" smtClean="false"/>
              <a:t>Druhá úroveň</a:t>
            </a:r>
          </a:p>
          <a:p>
            <a:pPr lvl="2"/>
            <a:r>
              <a:rPr lang="cs-CZ" smtClean="false"/>
              <a:t>Třetí úroveň</a:t>
            </a:r>
          </a:p>
          <a:p>
            <a:pPr lvl="3"/>
            <a:r>
              <a:rPr lang="cs-CZ" smtClean="false"/>
              <a:t>Čtvrtá úroveň</a:t>
            </a:r>
          </a:p>
          <a:p>
            <a:pPr lvl="4"/>
            <a:r>
              <a:rPr lang="cs-CZ" smtClean="false"/>
              <a:t>Pátá úroveň</a:t>
            </a:r>
            <a:endParaRPr lang="cs-CZ" dirty="false"/>
          </a:p>
        </p:txBody>
      </p:sp>
      <p:sp>
        <p:nvSpPr>
          <p:cNvPr id="4" name="Zástupný symbol pro obsah 2"/>
          <p:cNvSpPr>
            <a:spLocks noGrp="true"/>
          </p:cNvSpPr>
          <p:nvPr>
            <p:ph idx="10"/>
          </p:nvPr>
        </p:nvSpPr>
        <p:spPr>
          <a:xfrm>
            <a:off x="4644000" y="1800000"/>
            <a:ext cx="3960000" cy="4320000"/>
          </a:xfrm>
        </p:spPr>
        <p:txBody>
          <a:bodyPr/>
          <a:lstStyle/>
          <a:p>
            <a:pPr lvl="0"/>
            <a:r>
              <a:rPr lang="cs-CZ" smtClean="false"/>
              <a:t>Kliknutím lze upravit styly předlohy textu.</a:t>
            </a:r>
          </a:p>
          <a:p>
            <a:pPr lvl="1"/>
            <a:r>
              <a:rPr lang="cs-CZ" smtClean="false"/>
              <a:t>Druhá úroveň</a:t>
            </a:r>
          </a:p>
          <a:p>
            <a:pPr lvl="2"/>
            <a:r>
              <a:rPr lang="cs-CZ" smtClean="false"/>
              <a:t>Třetí úroveň</a:t>
            </a:r>
          </a:p>
          <a:p>
            <a:pPr lvl="3"/>
            <a:r>
              <a:rPr lang="cs-CZ" smtClean="false"/>
              <a:t>Čtvrtá úroveň</a:t>
            </a:r>
          </a:p>
          <a:p>
            <a:pPr lvl="4"/>
            <a:r>
              <a:rPr lang="cs-CZ" smtClean="false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true"/>
          </p:cNvSpPr>
          <p:nvPr>
            <p:ph type="dt" sz="half" idx="11"/>
          </p:nvPr>
        </p:nvSpPr>
        <p:spPr/>
        <p:txBody>
          <a:bodyPr/>
          <a:lstStyle/>
          <a:p>
            <a:fld id="{398B549E-C3FC-4B87-A0E4-9A3B8675E0A3}" type="datetimeFigureOut">
              <a:rPr lang="cs-CZ" smtClean="false"/>
              <a:t>18.04.2019</a:t>
            </a:fld>
            <a:endParaRPr lang="cs-CZ"/>
          </a:p>
        </p:txBody>
      </p:sp>
      <p:sp>
        <p:nvSpPr>
          <p:cNvPr id="6" name="Zástupný symbol pro zápatí 5"/>
          <p:cNvSpPr>
            <a:spLocks noGrp="true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true"/>
          </p:cNvSpPr>
          <p:nvPr>
            <p:ph type="sldNum" sz="quarter" idx="13"/>
          </p:nvPr>
        </p:nvSpPr>
        <p:spPr/>
        <p:txBody>
          <a:bodyPr/>
          <a:lstStyle/>
          <a:p>
            <a:fld id="{965E07C6-3485-413F-8C5C-39913F362B35}" type="slidenum">
              <a:rPr lang="cs-CZ" smtClean="false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13621811"/>
      </p:ext>
    </p:extLst>
  </p:cSld>
  <p:clrMapOvr>
    <a:masterClrMapping/>
  </p:clrMapOvr>
</p:sldLayout>
</file>

<file path=ppt/slideLayouts/slideLayout4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preserve="true">
  <p:cSld name="Dva obsahy nad seb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false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800000"/>
            <a:ext cx="8064000" cy="2088000"/>
          </a:xfrm>
        </p:spPr>
        <p:txBody>
          <a:bodyPr/>
          <a:lstStyle/>
          <a:p>
            <a:pPr lvl="0"/>
            <a:r>
              <a:rPr lang="cs-CZ" smtClean="false"/>
              <a:t>Kliknutím lze upravit styly předlohy textu.</a:t>
            </a:r>
          </a:p>
          <a:p>
            <a:pPr lvl="1"/>
            <a:r>
              <a:rPr lang="cs-CZ" smtClean="false"/>
              <a:t>Druhá úroveň</a:t>
            </a:r>
          </a:p>
          <a:p>
            <a:pPr lvl="2"/>
            <a:r>
              <a:rPr lang="cs-CZ" smtClean="false"/>
              <a:t>Třetí úroveň</a:t>
            </a:r>
          </a:p>
          <a:p>
            <a:pPr lvl="3"/>
            <a:r>
              <a:rPr lang="cs-CZ" smtClean="false"/>
              <a:t>Čtvrtá úroveň</a:t>
            </a:r>
          </a:p>
          <a:p>
            <a:pPr lvl="4"/>
            <a:r>
              <a:rPr lang="cs-CZ" smtClean="false"/>
              <a:t>Pátá úroveň</a:t>
            </a:r>
            <a:endParaRPr lang="cs-CZ"/>
          </a:p>
        </p:txBody>
      </p:sp>
      <p:sp>
        <p:nvSpPr>
          <p:cNvPr id="4" name="Zástupný symbol pro obsah 2"/>
          <p:cNvSpPr>
            <a:spLocks noGrp="true"/>
          </p:cNvSpPr>
          <p:nvPr>
            <p:ph idx="10"/>
          </p:nvPr>
        </p:nvSpPr>
        <p:spPr>
          <a:xfrm>
            <a:off x="540000" y="4032000"/>
            <a:ext cx="8064000" cy="2088000"/>
          </a:xfrm>
        </p:spPr>
        <p:txBody>
          <a:bodyPr/>
          <a:lstStyle/>
          <a:p>
            <a:pPr lvl="0"/>
            <a:r>
              <a:rPr lang="cs-CZ" smtClean="false"/>
              <a:t>Kliknutím lze upravit styly předlohy textu.</a:t>
            </a:r>
          </a:p>
          <a:p>
            <a:pPr lvl="1"/>
            <a:r>
              <a:rPr lang="cs-CZ" smtClean="false"/>
              <a:t>Druhá úroveň</a:t>
            </a:r>
          </a:p>
          <a:p>
            <a:pPr lvl="2"/>
            <a:r>
              <a:rPr lang="cs-CZ" smtClean="false"/>
              <a:t>Třetí úroveň</a:t>
            </a:r>
          </a:p>
          <a:p>
            <a:pPr lvl="3"/>
            <a:r>
              <a:rPr lang="cs-CZ" smtClean="false"/>
              <a:t>Čtvrtá úroveň</a:t>
            </a:r>
          </a:p>
          <a:p>
            <a:pPr lvl="4"/>
            <a:r>
              <a:rPr lang="cs-CZ" smtClean="false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true"/>
          </p:cNvSpPr>
          <p:nvPr>
            <p:ph type="dt" sz="half" idx="11"/>
          </p:nvPr>
        </p:nvSpPr>
        <p:spPr/>
        <p:txBody>
          <a:bodyPr/>
          <a:lstStyle/>
          <a:p>
            <a:fld id="{398B549E-C3FC-4B87-A0E4-9A3B8675E0A3}" type="datetimeFigureOut">
              <a:rPr lang="cs-CZ" smtClean="false"/>
              <a:t>18.04.2019</a:t>
            </a:fld>
            <a:endParaRPr lang="cs-CZ"/>
          </a:p>
        </p:txBody>
      </p:sp>
      <p:sp>
        <p:nvSpPr>
          <p:cNvPr id="6" name="Zástupný symbol pro zápatí 5"/>
          <p:cNvSpPr>
            <a:spLocks noGrp="true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true"/>
          </p:cNvSpPr>
          <p:nvPr>
            <p:ph type="sldNum" sz="quarter" idx="13"/>
          </p:nvPr>
        </p:nvSpPr>
        <p:spPr/>
        <p:txBody>
          <a:bodyPr/>
          <a:lstStyle/>
          <a:p>
            <a:fld id="{965E07C6-3485-413F-8C5C-39913F362B35}" type="slidenum">
              <a:rPr lang="cs-CZ" smtClean="false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93027651"/>
      </p:ext>
    </p:extLst>
  </p:cSld>
  <p:clrMapOvr>
    <a:masterClrMapping/>
  </p:clrMapOvr>
</p:sldLayout>
</file>

<file path=ppt/slideLayouts/slideLayout5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preserve="true">
  <p:cSld name="Tabulka nebo gra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false"/>
              <a:t>Kliknutím lze upravit styl.</a:t>
            </a:r>
            <a:endParaRPr lang="cs-CZ"/>
          </a:p>
        </p:txBody>
      </p:sp>
      <p:sp>
        <p:nvSpPr>
          <p:cNvPr id="4" name="Zástupný symbol pro obsah 2"/>
          <p:cNvSpPr>
            <a:spLocks noGrp="true"/>
          </p:cNvSpPr>
          <p:nvPr>
            <p:ph idx="10"/>
          </p:nvPr>
        </p:nvSpPr>
        <p:spPr>
          <a:xfrm>
            <a:off x="540000" y="2412000"/>
            <a:ext cx="8064000" cy="3744000"/>
          </a:xfrm>
        </p:spPr>
        <p:txBody>
          <a:bodyPr/>
          <a:lstStyle/>
          <a:p>
            <a:pPr lvl="0"/>
            <a:r>
              <a:rPr lang="cs-CZ" smtClean="false"/>
              <a:t>Kliknutím lze upravit styly předlohy textu.</a:t>
            </a:r>
          </a:p>
          <a:p>
            <a:pPr lvl="1"/>
            <a:r>
              <a:rPr lang="cs-CZ" smtClean="false"/>
              <a:t>Druhá úroveň</a:t>
            </a:r>
          </a:p>
          <a:p>
            <a:pPr lvl="2"/>
            <a:r>
              <a:rPr lang="cs-CZ" smtClean="false"/>
              <a:t>Třetí úroveň</a:t>
            </a:r>
          </a:p>
          <a:p>
            <a:pPr lvl="3"/>
            <a:r>
              <a:rPr lang="cs-CZ" smtClean="false"/>
              <a:t>Čtvrtá úroveň</a:t>
            </a:r>
          </a:p>
          <a:p>
            <a:pPr lvl="4"/>
            <a:r>
              <a:rPr lang="cs-CZ" smtClean="false"/>
              <a:t>Pátá úroveň</a:t>
            </a:r>
            <a:endParaRPr lang="cs-CZ"/>
          </a:p>
        </p:txBody>
      </p:sp>
      <p:sp>
        <p:nvSpPr>
          <p:cNvPr id="6" name="Zástupný symbol pro text 5"/>
          <p:cNvSpPr>
            <a:spLocks noGrp="true"/>
          </p:cNvSpPr>
          <p:nvPr>
            <p:ph type="body" sz="quarter" idx="11"/>
          </p:nvPr>
        </p:nvSpPr>
        <p:spPr>
          <a:xfrm>
            <a:off x="540000" y="1440000"/>
            <a:ext cx="8064000" cy="360000"/>
          </a:xfrm>
        </p:spPr>
        <p:txBody>
          <a:bodyPr/>
          <a:lstStyle>
            <a:lvl1pPr marL="0" indent="0">
              <a:buFontTx/>
              <a:buNone/>
              <a:defRPr b="true">
                <a:solidFill>
                  <a:schemeClr val="accent2"/>
                </a:solidFill>
              </a:defRPr>
            </a:lvl1pPr>
          </a:lstStyle>
          <a:p>
            <a:pPr lvl="0"/>
            <a:r>
              <a:rPr lang="cs-CZ" smtClean="false"/>
              <a:t>Kliknutím lze upravit styly předlohy textu.</a:t>
            </a:r>
          </a:p>
        </p:txBody>
      </p:sp>
      <p:sp>
        <p:nvSpPr>
          <p:cNvPr id="7" name="Zástupný symbol pro text 5"/>
          <p:cNvSpPr>
            <a:spLocks noGrp="true"/>
          </p:cNvSpPr>
          <p:nvPr>
            <p:ph type="body" sz="quarter" idx="12"/>
          </p:nvPr>
        </p:nvSpPr>
        <p:spPr>
          <a:xfrm>
            <a:off x="540000" y="1836000"/>
            <a:ext cx="8064000" cy="432000"/>
          </a:xfrm>
        </p:spPr>
        <p:txBody>
          <a:bodyPr/>
          <a:lstStyle>
            <a:lvl1pPr marL="0" indent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40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 smtClean="false"/>
              <a:t>Kliknutím lze upravit styly předlohy textu.</a:t>
            </a:r>
          </a:p>
        </p:txBody>
      </p:sp>
      <p:sp>
        <p:nvSpPr>
          <p:cNvPr id="3" name="Zástupný symbol pro datum 2"/>
          <p:cNvSpPr>
            <a:spLocks noGrp="true"/>
          </p:cNvSpPr>
          <p:nvPr>
            <p:ph type="dt" sz="half" idx="13"/>
          </p:nvPr>
        </p:nvSpPr>
        <p:spPr/>
        <p:txBody>
          <a:bodyPr/>
          <a:lstStyle/>
          <a:p>
            <a:fld id="{398B549E-C3FC-4B87-A0E4-9A3B8675E0A3}" type="datetimeFigureOut">
              <a:rPr lang="cs-CZ" smtClean="false"/>
              <a:t>18.04.2019</a:t>
            </a:fld>
            <a:endParaRPr lang="cs-CZ"/>
          </a:p>
        </p:txBody>
      </p:sp>
      <p:sp>
        <p:nvSpPr>
          <p:cNvPr id="5" name="Zástupný symbol pro zápatí 4"/>
          <p:cNvSpPr>
            <a:spLocks noGrp="true"/>
          </p:cNvSpPr>
          <p:nvPr>
            <p:ph type="ftr" sz="quarter" idx="14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Zástupný symbol pro číslo snímku 7"/>
          <p:cNvSpPr>
            <a:spLocks noGrp="true"/>
          </p:cNvSpPr>
          <p:nvPr>
            <p:ph type="sldNum" sz="quarter" idx="15"/>
          </p:nvPr>
        </p:nvSpPr>
        <p:spPr/>
        <p:txBody>
          <a:bodyPr/>
          <a:lstStyle/>
          <a:p>
            <a:fld id="{965E07C6-3485-413F-8C5C-39913F362B35}" type="slidenum">
              <a:rPr lang="cs-CZ" smtClean="false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9879914"/>
      </p:ext>
    </p:extLst>
  </p:cSld>
  <p:clrMapOvr>
    <a:masterClrMapping/>
  </p:clrMapOvr>
</p:sldLayout>
</file>

<file path=ppt/slideLayouts/slideLayout6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preserve="true">
  <p:cSld name="Předě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/>
        </p:nvSpPr>
        <p:spPr>
          <a:xfrm>
            <a:off x="0" y="0"/>
            <a:ext cx="9144000" cy="673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cs-CZ"/>
          </a:p>
        </p:txBody>
      </p:sp>
      <p:sp>
        <p:nvSpPr>
          <p:cNvPr id="11" name="Nadpis 10"/>
          <p:cNvSpPr>
            <a:spLocks noGrp="true"/>
          </p:cNvSpPr>
          <p:nvPr>
            <p:ph type="title"/>
          </p:nvPr>
        </p:nvSpPr>
        <p:spPr>
          <a:xfrm>
            <a:off x="1512000" y="2610000"/>
            <a:ext cx="7272000" cy="3240000"/>
          </a:xfrm>
        </p:spPr>
        <p:txBody>
          <a:bodyPr anchor="t" anchorCtr="false"/>
          <a:lstStyle>
            <a:lvl1pPr>
              <a:defRPr sz="4000">
                <a:solidFill>
                  <a:schemeClr val="accent1"/>
                </a:solidFill>
              </a:defRPr>
            </a:lvl1pPr>
          </a:lstStyle>
          <a:p>
            <a:r>
              <a:rPr lang="cs-CZ" smtClean="false"/>
              <a:t>Kliknutím lze upravit styl.</a:t>
            </a:r>
            <a:endParaRPr lang="cs-CZ" dirty="false"/>
          </a:p>
        </p:txBody>
      </p:sp>
      <p:sp>
        <p:nvSpPr>
          <p:cNvPr id="9" name="Zástupný symbol pro obrázek 4"/>
          <p:cNvSpPr>
            <a:spLocks noGrp="true" noChangeAspect="true"/>
          </p:cNvSpPr>
          <p:nvPr>
            <p:ph type="pic" sz="quarter" idx="15"/>
          </p:nvPr>
        </p:nvSpPr>
        <p:spPr>
          <a:xfrm>
            <a:off x="846000" y="2636837"/>
            <a:ext cx="540000" cy="540000"/>
          </a:xfrm>
        </p:spPr>
        <p:txBody>
          <a:bodyPr wrap="none" anchor="ctr" anchorCtr="true"/>
          <a:lstStyle>
            <a:lvl1pPr marL="0" indent="0">
              <a:buFontTx/>
              <a:buNone/>
              <a:defRPr sz="600"/>
            </a:lvl1pPr>
          </a:lstStyle>
          <a:p>
            <a:r>
              <a:rPr lang="cs-CZ" smtClean="false"/>
              <a:t>Kliknutím na ikonu přidáte obrázek.</a:t>
            </a:r>
            <a:endParaRPr lang="cs-CZ" dirty="false"/>
          </a:p>
        </p:txBody>
      </p:sp>
      <p:sp>
        <p:nvSpPr>
          <p:cNvPr id="7" name="Obdélník 6"/>
          <p:cNvSpPr/>
          <p:nvPr/>
        </p:nvSpPr>
        <p:spPr>
          <a:xfrm>
            <a:off x="0" y="0"/>
            <a:ext cx="9144000" cy="1335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cs-CZ"/>
          </a:p>
        </p:txBody>
      </p:sp>
      <p:pic>
        <p:nvPicPr>
          <p:cNvPr id="8" name="Obrázek 7"/>
          <p:cNvPicPr>
            <a:picLocks noChangeAspect="true"/>
          </p:cNvPicPr>
          <p:nvPr/>
        </p:nvPicPr>
        <p:blipFill rotWithShape="true">
          <a:blip cstate="print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95536" y="202406"/>
            <a:ext cx="3952627" cy="792957"/>
          </a:xfrm>
          <a:prstGeom prst="rect">
            <a:avLst/>
          </a:prstGeom>
        </p:spPr>
      </p:pic>
      <p:cxnSp>
        <p:nvCxnSpPr>
          <p:cNvPr id="12" name="Přímá spojnice 11"/>
          <p:cNvCxnSpPr/>
          <p:nvPr/>
        </p:nvCxnSpPr>
        <p:spPr>
          <a:xfrm>
            <a:off x="395536" y="1137600"/>
            <a:ext cx="8352928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35253132"/>
      </p:ext>
    </p:extLst>
  </p:cSld>
  <p:clrMapOvr>
    <a:masterClrMapping/>
  </p:clrMapOvr>
</p:sldLayout>
</file>

<file path=ppt/slideLayouts/slideLayout7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type="obj" preserve="true">
  <p:cSld name="Jeden obsah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false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/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false"/>
              <a:t>Kliknutím lze upravit styly předlohy textu.</a:t>
            </a:r>
          </a:p>
          <a:p>
            <a:pPr lvl="1"/>
            <a:r>
              <a:rPr lang="cs-CZ" smtClean="false"/>
              <a:t>Druhá úroveň</a:t>
            </a:r>
          </a:p>
          <a:p>
            <a:pPr lvl="2"/>
            <a:r>
              <a:rPr lang="cs-CZ" smtClean="false"/>
              <a:t>Třetí úroveň</a:t>
            </a:r>
          </a:p>
          <a:p>
            <a:pPr lvl="3"/>
            <a:r>
              <a:rPr lang="cs-CZ" smtClean="false"/>
              <a:t>Čtvrtá úroveň</a:t>
            </a:r>
          </a:p>
          <a:p>
            <a:pPr lvl="4"/>
            <a:r>
              <a:rPr lang="cs-CZ" smtClean="false"/>
              <a:t>Pátá úroveň</a:t>
            </a:r>
            <a:endParaRPr lang="cs-CZ" dirty="false"/>
          </a:p>
        </p:txBody>
      </p:sp>
      <p:sp>
        <p:nvSpPr>
          <p:cNvPr id="4" name="Zástupný symbol pro datum 3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fld id="{398B549E-C3FC-4B87-A0E4-9A3B8675E0A3}" type="datetimeFigureOut">
              <a:rPr lang="cs-CZ" smtClean="false"/>
              <a:t>18.04.2019</a:t>
            </a:fld>
            <a:endParaRPr lang="cs-CZ"/>
          </a:p>
        </p:txBody>
      </p:sp>
      <p:sp>
        <p:nvSpPr>
          <p:cNvPr id="5" name="Zástupný symbol pro zápatí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965E07C6-3485-413F-8C5C-39913F362B35}" type="slidenum">
              <a:rPr lang="cs-CZ" smtClean="false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53853182"/>
      </p:ext>
    </p:extLst>
  </p:cSld>
  <p:clrMapOvr>
    <a:masterClrMapping/>
  </p:clrMapOvr>
</p:sldLayout>
</file>

<file path=ppt/slideLayouts/slideLayout8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preserve="true">
  <p:cSld name="Dva obsahy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false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800000"/>
            <a:ext cx="3960000" cy="4320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false"/>
              <a:t>Kliknutím lze upravit styly předlohy textu.</a:t>
            </a:r>
          </a:p>
          <a:p>
            <a:pPr lvl="1"/>
            <a:r>
              <a:rPr lang="cs-CZ" smtClean="false"/>
              <a:t>Druhá úroveň</a:t>
            </a:r>
          </a:p>
          <a:p>
            <a:pPr lvl="2"/>
            <a:r>
              <a:rPr lang="cs-CZ" smtClean="false"/>
              <a:t>Třetí úroveň</a:t>
            </a:r>
          </a:p>
          <a:p>
            <a:pPr lvl="3"/>
            <a:r>
              <a:rPr lang="cs-CZ" smtClean="false"/>
              <a:t>Čtvrtá úroveň</a:t>
            </a:r>
          </a:p>
          <a:p>
            <a:pPr lvl="4"/>
            <a:r>
              <a:rPr lang="cs-CZ" smtClean="false"/>
              <a:t>Pátá úroveň</a:t>
            </a:r>
            <a:endParaRPr lang="cs-CZ" dirty="false"/>
          </a:p>
        </p:txBody>
      </p:sp>
      <p:sp>
        <p:nvSpPr>
          <p:cNvPr id="4" name="Zástupný symbol pro datum 3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fld id="{398B549E-C3FC-4B87-A0E4-9A3B8675E0A3}" type="datetimeFigureOut">
              <a:rPr lang="cs-CZ" smtClean="false"/>
              <a:t>18.04.2019</a:t>
            </a:fld>
            <a:endParaRPr lang="cs-CZ"/>
          </a:p>
        </p:txBody>
      </p:sp>
      <p:sp>
        <p:nvSpPr>
          <p:cNvPr id="5" name="Zástupný symbol pro zápatí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965E07C6-3485-413F-8C5C-39913F362B35}" type="slidenum">
              <a:rPr lang="cs-CZ" smtClean="false"/>
              <a:t>‹#›</a:t>
            </a:fld>
            <a:endParaRPr lang="cs-CZ"/>
          </a:p>
        </p:txBody>
      </p:sp>
      <p:sp>
        <p:nvSpPr>
          <p:cNvPr id="7" name="Zástupný symbol pro obsah 2"/>
          <p:cNvSpPr>
            <a:spLocks noGrp="true"/>
          </p:cNvSpPr>
          <p:nvPr>
            <p:ph idx="13"/>
          </p:nvPr>
        </p:nvSpPr>
        <p:spPr>
          <a:xfrm>
            <a:off x="4644000" y="1800000"/>
            <a:ext cx="3960000" cy="4320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false"/>
              <a:t>Kliknutím lze upravit styly předlohy textu.</a:t>
            </a:r>
          </a:p>
          <a:p>
            <a:pPr lvl="1"/>
            <a:r>
              <a:rPr lang="cs-CZ" smtClean="false"/>
              <a:t>Druhá úroveň</a:t>
            </a:r>
          </a:p>
          <a:p>
            <a:pPr lvl="2"/>
            <a:r>
              <a:rPr lang="cs-CZ" smtClean="false"/>
              <a:t>Třetí úroveň</a:t>
            </a:r>
          </a:p>
          <a:p>
            <a:pPr lvl="3"/>
            <a:r>
              <a:rPr lang="cs-CZ" smtClean="false"/>
              <a:t>Čtvrtá úroveň</a:t>
            </a:r>
          </a:p>
          <a:p>
            <a:pPr lvl="4"/>
            <a:r>
              <a:rPr lang="cs-CZ" smtClean="false"/>
              <a:t>Pátá úroveň</a:t>
            </a:r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901346852"/>
      </p:ext>
    </p:extLst>
  </p:cSld>
  <p:clrMapOvr>
    <a:masterClrMapping/>
  </p:clrMapOvr>
</p:sldLayout>
</file>

<file path=ppt/slideLayouts/slideLayout9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preserve="true">
  <p:cSld name="Dva obsahy nad sebou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false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800000"/>
            <a:ext cx="8064000" cy="2088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false"/>
              <a:t>Kliknutím lze upravit styly předlohy textu.</a:t>
            </a:r>
          </a:p>
          <a:p>
            <a:pPr lvl="1"/>
            <a:r>
              <a:rPr lang="cs-CZ" smtClean="false"/>
              <a:t>Druhá úroveň</a:t>
            </a:r>
          </a:p>
          <a:p>
            <a:pPr lvl="2"/>
            <a:r>
              <a:rPr lang="cs-CZ" smtClean="false"/>
              <a:t>Třetí úroveň</a:t>
            </a:r>
          </a:p>
          <a:p>
            <a:pPr lvl="3"/>
            <a:r>
              <a:rPr lang="cs-CZ" smtClean="false"/>
              <a:t>Čtvrtá úroveň</a:t>
            </a:r>
          </a:p>
          <a:p>
            <a:pPr lvl="4"/>
            <a:r>
              <a:rPr lang="cs-CZ" smtClean="false"/>
              <a:t>Pátá úroveň</a:t>
            </a:r>
            <a:endParaRPr lang="cs-CZ" dirty="false"/>
          </a:p>
        </p:txBody>
      </p:sp>
      <p:sp>
        <p:nvSpPr>
          <p:cNvPr id="4" name="Zástupný symbol pro datum 3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fld id="{398B549E-C3FC-4B87-A0E4-9A3B8675E0A3}" type="datetimeFigureOut">
              <a:rPr lang="cs-CZ" smtClean="false"/>
              <a:t>18.04.2019</a:t>
            </a:fld>
            <a:endParaRPr lang="cs-CZ"/>
          </a:p>
        </p:txBody>
      </p:sp>
      <p:sp>
        <p:nvSpPr>
          <p:cNvPr id="5" name="Zástupný symbol pro zápatí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965E07C6-3485-413F-8C5C-39913F362B35}" type="slidenum">
              <a:rPr lang="cs-CZ" smtClean="false"/>
              <a:t>‹#›</a:t>
            </a:fld>
            <a:endParaRPr lang="cs-CZ"/>
          </a:p>
        </p:txBody>
      </p:sp>
      <p:sp>
        <p:nvSpPr>
          <p:cNvPr id="8" name="Zástupný symbol pro obsah 2"/>
          <p:cNvSpPr>
            <a:spLocks noGrp="true"/>
          </p:cNvSpPr>
          <p:nvPr>
            <p:ph idx="13"/>
          </p:nvPr>
        </p:nvSpPr>
        <p:spPr>
          <a:xfrm>
            <a:off x="540000" y="4032000"/>
            <a:ext cx="8064000" cy="2088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false"/>
              <a:t>Kliknutím lze upravit styly předlohy textu.</a:t>
            </a:r>
          </a:p>
          <a:p>
            <a:pPr lvl="1"/>
            <a:r>
              <a:rPr lang="cs-CZ" smtClean="false"/>
              <a:t>Druhá úroveň</a:t>
            </a:r>
          </a:p>
          <a:p>
            <a:pPr lvl="2"/>
            <a:r>
              <a:rPr lang="cs-CZ" smtClean="false"/>
              <a:t>Třetí úroveň</a:t>
            </a:r>
          </a:p>
          <a:p>
            <a:pPr lvl="3"/>
            <a:r>
              <a:rPr lang="cs-CZ" smtClean="false"/>
              <a:t>Čtvrtá úroveň</a:t>
            </a:r>
          </a:p>
          <a:p>
            <a:pPr lvl="4"/>
            <a:r>
              <a:rPr lang="cs-CZ" smtClean="false"/>
              <a:t>Pátá úroveň</a:t>
            </a:r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861415691"/>
      </p:ext>
    </p:extLst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  <Relationship Target="../slideLayouts/slideLayout8.xml" Type="http://schemas.openxmlformats.org/officeDocument/2006/relationships/slideLayout" Id="rId8"/>
    <Relationship Target="../slideLayouts/slideLayout3.xml" Type="http://schemas.openxmlformats.org/officeDocument/2006/relationships/slideLayout" Id="rId3"/>
    <Relationship Target="../slideLayouts/slideLayout7.xml" Type="http://schemas.openxmlformats.org/officeDocument/2006/relationships/slideLayout" Id="rId7"/>
    <Relationship Target="../slideLayouts/slideLayout2.xml" Type="http://schemas.openxmlformats.org/officeDocument/2006/relationships/slideLayout" Id="rId2"/>
    <Relationship Target="../slideLayouts/slideLayout1.xml" Type="http://schemas.openxmlformats.org/officeDocument/2006/relationships/slideLayout" Id="rId1"/>
    <Relationship Target="../slideLayouts/slideLayout6.xml" Type="http://schemas.openxmlformats.org/officeDocument/2006/relationships/slideLayout" Id="rId6"/>
    <Relationship Target="../theme/theme1.xml" Type="http://schemas.openxmlformats.org/officeDocument/2006/relationships/theme" Id="rId11"/>
    <Relationship Target="../slideLayouts/slideLayout5.xml" Type="http://schemas.openxmlformats.org/officeDocument/2006/relationships/slideLayout" Id="rId5"/>
    <Relationship Target="../slideLayouts/slideLayout10.xml" Type="http://schemas.openxmlformats.org/officeDocument/2006/relationships/slideLayout" Id="rId10"/>
    <Relationship Target="../slideLayouts/slideLayout4.xml" Type="http://schemas.openxmlformats.org/officeDocument/2006/relationships/slideLayout" Id="rId4"/>
    <Relationship Target="../slideLayouts/slideLayout9.xml" Type="http://schemas.openxmlformats.org/officeDocument/2006/relationships/slideLayout" Id="rId9"/>
</Relationships>

</file>

<file path=ppt/slideMasters/slideMaster1.xml><?xml version="1.0" encoding="utf-8"?>
<p:sldMaster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preserve="true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/>
          <p:nvPr/>
        </p:nvSpPr>
        <p:spPr>
          <a:xfrm>
            <a:off x="0" y="1080000"/>
            <a:ext cx="9144000" cy="126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cs-CZ">
              <a:solidFill>
                <a:schemeClr val="tx2"/>
              </a:solidFill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0" y="0"/>
            <a:ext cx="9144000" cy="108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cs-CZ"/>
          </a:p>
        </p:txBody>
      </p:sp>
      <p:sp>
        <p:nvSpPr>
          <p:cNvPr id="2" name="Zástupný symbol pro nadpis 1"/>
          <p:cNvSpPr>
            <a:spLocks noGrp="true"/>
          </p:cNvSpPr>
          <p:nvPr>
            <p:ph type="title"/>
          </p:nvPr>
        </p:nvSpPr>
        <p:spPr>
          <a:xfrm>
            <a:off x="360000" y="0"/>
            <a:ext cx="8424000" cy="1080000"/>
          </a:xfrm>
          <a:prstGeom prst="rect">
            <a:avLst/>
          </a:prstGeom>
        </p:spPr>
        <p:txBody>
          <a:bodyPr vert="horz" lIns="36000" tIns="0" rIns="36000" bIns="0" rtlCol="false" anchor="ctr" anchorCtr="false">
            <a:noAutofit/>
          </a:bodyPr>
          <a:lstStyle/>
          <a:p>
            <a:r>
              <a:rPr lang="cs-CZ" dirty="false" smtClean="false"/>
              <a:t>Kliknutím lze upravit styl.</a:t>
            </a:r>
            <a:endParaRPr lang="cs-CZ" dirty="false"/>
          </a:p>
        </p:txBody>
      </p:sp>
      <p:sp>
        <p:nvSpPr>
          <p:cNvPr id="3" name="Zástupný symbol pro text 2"/>
          <p:cNvSpPr>
            <a:spLocks noGrp="true"/>
          </p:cNvSpPr>
          <p:nvPr>
            <p:ph type="body" idx="1"/>
          </p:nvPr>
        </p:nvSpPr>
        <p:spPr>
          <a:xfrm>
            <a:off x="540000" y="1800000"/>
            <a:ext cx="8064000" cy="4320000"/>
          </a:xfrm>
          <a:prstGeom prst="rect">
            <a:avLst/>
          </a:prstGeom>
        </p:spPr>
        <p:txBody>
          <a:bodyPr vert="horz" lIns="0" tIns="0" rIns="0" bIns="0" rtlCol="false">
            <a:noAutofit/>
          </a:bodyPr>
          <a:lstStyle/>
          <a:p>
            <a:pPr lvl="0"/>
            <a:r>
              <a:rPr lang="cs-CZ" dirty="false" smtClean="false"/>
              <a:t>Kliknutím lze upravit styly předlohy textu.</a:t>
            </a:r>
          </a:p>
          <a:p>
            <a:pPr lvl="1"/>
            <a:r>
              <a:rPr lang="cs-CZ" dirty="false" smtClean="false"/>
              <a:t>Druhá úroveň</a:t>
            </a:r>
          </a:p>
          <a:p>
            <a:pPr lvl="2"/>
            <a:r>
              <a:rPr lang="cs-CZ" dirty="false" smtClean="false"/>
              <a:t>Třetí úroveň</a:t>
            </a:r>
          </a:p>
          <a:p>
            <a:pPr lvl="3"/>
            <a:r>
              <a:rPr lang="cs-CZ" dirty="false" smtClean="false"/>
              <a:t>Čtvrtá úroveň</a:t>
            </a:r>
          </a:p>
          <a:p>
            <a:pPr lvl="4"/>
            <a:r>
              <a:rPr lang="cs-CZ" dirty="false" smtClean="false"/>
              <a:t>Pátá úroveň</a:t>
            </a:r>
            <a:endParaRPr lang="cs-CZ" dirty="false"/>
          </a:p>
        </p:txBody>
      </p:sp>
      <p:sp>
        <p:nvSpPr>
          <p:cNvPr id="4" name="Zástupný symbol pro datum 3"/>
          <p:cNvSpPr>
            <a:spLocks noGrp="true"/>
          </p:cNvSpPr>
          <p:nvPr>
            <p:ph type="dt" sz="half" idx="2"/>
          </p:nvPr>
        </p:nvSpPr>
        <p:spPr>
          <a:xfrm>
            <a:off x="540000" y="6516000"/>
            <a:ext cx="1116000" cy="180000"/>
          </a:xfrm>
          <a:prstGeom prst="rect">
            <a:avLst/>
          </a:prstGeom>
        </p:spPr>
        <p:txBody>
          <a:bodyPr vert="horz" lIns="0" tIns="0" rIns="0" bIns="0" rtlCol="false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398B549E-C3FC-4B87-A0E4-9A3B8675E0A3}" type="datetimeFigureOut">
              <a:rPr lang="cs-CZ" smtClean="false"/>
              <a:t>18.04.2019</a:t>
            </a:fld>
            <a:endParaRPr lang="cs-CZ"/>
          </a:p>
        </p:txBody>
      </p:sp>
      <p:sp>
        <p:nvSpPr>
          <p:cNvPr id="5" name="Zástupný symbol pro zápatí 4"/>
          <p:cNvSpPr>
            <a:spLocks noGrp="true"/>
          </p:cNvSpPr>
          <p:nvPr>
            <p:ph type="ftr" sz="quarter" idx="3"/>
          </p:nvPr>
        </p:nvSpPr>
        <p:spPr>
          <a:xfrm>
            <a:off x="1692000" y="6516000"/>
            <a:ext cx="6912000" cy="180000"/>
          </a:xfrm>
          <a:prstGeom prst="rect">
            <a:avLst/>
          </a:prstGeom>
        </p:spPr>
        <p:txBody>
          <a:bodyPr vert="horz" lIns="0" tIns="0" rIns="0" bIns="0" rtlCol="false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true"/>
          </p:cNvSpPr>
          <p:nvPr>
            <p:ph type="sldNum" sz="quarter" idx="4"/>
          </p:nvPr>
        </p:nvSpPr>
        <p:spPr>
          <a:xfrm>
            <a:off x="8640000" y="6516000"/>
            <a:ext cx="468000" cy="180000"/>
          </a:xfrm>
          <a:prstGeom prst="rect">
            <a:avLst/>
          </a:prstGeom>
        </p:spPr>
        <p:txBody>
          <a:bodyPr vert="horz" lIns="0" tIns="0" rIns="0" bIns="0" rtlCol="false" anchor="ctr"/>
          <a:lstStyle>
            <a:lvl1pPr algn="ctr">
              <a:defRPr sz="1050" b="true">
                <a:solidFill>
                  <a:schemeClr val="tx1"/>
                </a:solidFill>
              </a:defRPr>
            </a:lvl1pPr>
          </a:lstStyle>
          <a:p>
            <a:fld id="{965E07C6-3485-413F-8C5C-39913F362B35}" type="slidenum">
              <a:rPr lang="cs-CZ" smtClean="false"/>
              <a:t>‹#›</a:t>
            </a:fld>
            <a:endParaRPr lang="cs-CZ"/>
          </a:p>
        </p:txBody>
      </p:sp>
      <p:sp>
        <p:nvSpPr>
          <p:cNvPr id="18" name="Obdélník 17"/>
          <p:cNvSpPr/>
          <p:nvPr/>
        </p:nvSpPr>
        <p:spPr>
          <a:xfrm>
            <a:off x="0" y="6732000"/>
            <a:ext cx="9144000" cy="126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577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</p:sldLayoutIdLst>
  <p:txStyles>
    <p:titleStyle>
      <a:lvl1pPr algn="l" defTabSz="914400" rtl="false" eaLnBrk="true" latinLnBrk="false" hangingPunct="true">
        <a:lnSpc>
          <a:spcPct val="100000"/>
        </a:lnSpc>
        <a:spcBef>
          <a:spcPct val="0"/>
        </a:spcBef>
        <a:buNone/>
        <a:defRPr sz="3200" b="true" kern="0" cap="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432000" indent="-432000" algn="l" defTabSz="914400" rtl="false" eaLnBrk="true" latinLnBrk="false" hangingPunct="true">
        <a:lnSpc>
          <a:spcPts val="2880"/>
        </a:lnSpc>
        <a:spcBef>
          <a:spcPts val="600"/>
        </a:spcBef>
        <a:spcAft>
          <a:spcPts val="600"/>
        </a:spcAft>
        <a:buClr>
          <a:schemeClr val="accent2"/>
        </a:buClr>
        <a:buSzPct val="100000"/>
        <a:buFont typeface="Wingdings" panose="05000000000000000000" pitchFamily="2" charset="2"/>
        <a:buChar char=""/>
        <a:defRPr sz="2400" b="false" kern="1200">
          <a:solidFill>
            <a:schemeClr val="tx1"/>
          </a:solidFill>
          <a:latin typeface="+mn-lt"/>
          <a:ea typeface="+mn-ea"/>
          <a:cs typeface="+mn-cs"/>
        </a:defRPr>
      </a:lvl1pPr>
      <a:lvl2pPr marL="666000" indent="-252000" algn="l" defTabSz="914400" rtl="false" eaLnBrk="true" latinLnBrk="false" hangingPunct="true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8000" indent="-252000" algn="l" defTabSz="914400" rtl="false" eaLnBrk="true" latinLnBrk="false" hangingPunct="true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170000" indent="-252000" algn="l" defTabSz="914400" rtl="false" eaLnBrk="true" latinLnBrk="false" hangingPunct="true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lang="cs-CZ" sz="2000" kern="1200" dirty="false" smtClean="false">
          <a:solidFill>
            <a:schemeClr val="tx1"/>
          </a:solidFill>
          <a:latin typeface="+mn-lt"/>
          <a:ea typeface="+mn-ea"/>
          <a:cs typeface="+mn-cs"/>
        </a:defRPr>
      </a:lvl4pPr>
      <a:lvl5pPr marL="1422000" indent="-252000" algn="l" defTabSz="914400" rtl="false" eaLnBrk="true" latinLnBrk="false" hangingPunct="true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false" eaLnBrk="true" latinLnBrk="false" hangingPunct="true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false" eaLnBrk="true" latinLnBrk="false" hangingPunct="true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false" eaLnBrk="true" latinLnBrk="false" hangingPunct="true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false" eaLnBrk="true" latinLnBrk="false" hangingPunct="true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
    <Relationship Target="../media/image3.png" Type="http://schemas.openxmlformats.org/officeDocument/2006/relationships/image" Id="rId3"/>
    <Relationship Target="../media/image2.png" Type="http://schemas.openxmlformats.org/officeDocument/2006/relationships/image" Id="rId2"/>
    <Relationship Target="../slideLayouts/slideLayout1.xml" Type="http://schemas.openxmlformats.org/officeDocument/2006/relationships/slideLayout" Id="rId1"/>
    <Relationship Target="../media/image4.png" Type="http://schemas.openxmlformats.org/officeDocument/2006/relationships/image" Id="rId4"/>
</Relationships>

</file>

<file path=ppt/slides/_rels/slide10.xml.rels><?xml version="1.0" encoding="UTF-8" standalone="yes"?>
<Relationships xmlns="http://schemas.openxmlformats.org/package/2006/relationships">
    <Relationship TargetMode="External" Target="mailto:ivana.jirkova@mpsv.cz" Type="http://schemas.openxmlformats.org/officeDocument/2006/relationships/hyperlink" Id="rId3"/>
    <Relationship Target="../notesSlides/notesSlide5.xml" Type="http://schemas.openxmlformats.org/officeDocument/2006/relationships/notesSlide" Id="rId2"/>
    <Relationship Target="../slideLayouts/slideLayout2.xml" Type="http://schemas.openxmlformats.org/officeDocument/2006/relationships/slideLayout" Id="rId1"/>
    <Relationship TargetMode="External" Target="mailto:renata.plachetkova@mpsv.cz" Type="http://schemas.openxmlformats.org/officeDocument/2006/relationships/hyperlink" Id="rId4"/>
</Relationships>

</file>

<file path=ppt/slides/_rels/slide11.xml.rels><?xml version="1.0" encoding="UTF-8" standalone="yes"?>
<Relationships xmlns="http://schemas.openxmlformats.org/package/2006/relationships">
    <Relationship TargetMode="External" Target="https://www.esfcr.cz/technicka_podpora_opz" Type="http://schemas.openxmlformats.org/officeDocument/2006/relationships/hyperlink" Id="rId3"/>
    <Relationship TargetMode="External" Target="http://www.esfcr.cz/" Type="http://schemas.openxmlformats.org/officeDocument/2006/relationships/hyperlink" Id="rId2"/>
    <Relationship Target="../slideLayouts/slideLayout2.xml" Type="http://schemas.openxmlformats.org/officeDocument/2006/relationships/slideLayout" Id="rId1"/>
</Relationships>

</file>

<file path=ppt/slides/_rels/slide12.xml.rels><?xml version="1.0" encoding="UTF-8" standalone="yes"?>
<Relationships xmlns="http://schemas.openxmlformats.org/package/2006/relationships">
    <Relationship Target="../slideLayouts/slideLayout2.xml" Type="http://schemas.openxmlformats.org/officeDocument/2006/relationships/slideLayout" Id="rId1"/>
</Relationships>

</file>

<file path=ppt/slides/_rels/slide2.xml.rels><?xml version="1.0" encoding="UTF-8" standalone="yes"?>
<Relationships xmlns="http://schemas.openxmlformats.org/package/2006/relationships">
    <Relationship Target="../notesSlides/notesSlide1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3.xml.rels><?xml version="1.0" encoding="UTF-8" standalone="yes"?>
<Relationships xmlns="http://schemas.openxmlformats.org/package/2006/relationships">
    <Relationship TargetMode="External" Target="http://www.esfcr.cz/" Type="http://schemas.openxmlformats.org/officeDocument/2006/relationships/hyperlink" Id="rId3"/>
    <Relationship Target="../notesSlides/notesSlide2.xml" Type="http://schemas.openxmlformats.org/officeDocument/2006/relationships/notesSlide" Id="rId2"/>
    <Relationship Target="../slideLayouts/slideLayout2.xml" Type="http://schemas.openxmlformats.org/officeDocument/2006/relationships/slideLayout" Id="rId1"/>
    <Relationship TargetMode="External" Target="https://www.esfcr.cz/pokyny-k-vyplneni-zpravy-o-realizaci-zadosti-o-platbu-a-zadosti-o-zmenu-opz" Type="http://schemas.openxmlformats.org/officeDocument/2006/relationships/hyperlink" Id="rId4"/>
</Relationships>

</file>

<file path=ppt/slides/_rels/slide4.xml.rels><?xml version="1.0" encoding="UTF-8" standalone="yes"?>
<Relationships xmlns="http://schemas.openxmlformats.org/package/2006/relationships">
    <Relationship TargetMode="External" Target="http://www.esfcr.cz/" Type="http://schemas.openxmlformats.org/officeDocument/2006/relationships/hyperlink" Id="rId2"/>
    <Relationship Target="../slideLayouts/slideLayout2.xml" Type="http://schemas.openxmlformats.org/officeDocument/2006/relationships/slideLayout" Id="rId1"/>
</Relationships>

</file>

<file path=ppt/slides/_rels/slide5.xml.rels><?xml version="1.0" encoding="UTF-8" standalone="yes"?>
<Relationships xmlns="http://schemas.openxmlformats.org/package/2006/relationships">
    <Relationship Target="../notesSlides/notesSlide3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6.xml.rels><?xml version="1.0" encoding="UTF-8" standalone="yes"?>
<Relationships xmlns="http://schemas.openxmlformats.org/package/2006/relationships">
    <Relationship TargetMode="External" Target="https://www.esfcr.cz/formulare-pro-uzavreni-pravniho-aktu-a-vzory-pravnich-aktu-o-poskytnuti-podpory-na-projekt-opz/-/dokument/798824" Type="http://schemas.openxmlformats.org/officeDocument/2006/relationships/hyperlink" Id="rId2"/>
    <Relationship Target="../slideLayouts/slideLayout2.xml" Type="http://schemas.openxmlformats.org/officeDocument/2006/relationships/slideLayout" Id="rId1"/>
</Relationships>

</file>

<file path=ppt/slides/_rels/slide7.xml.rels><?xml version="1.0" encoding="UTF-8" standalone="yes"?>
<Relationships xmlns="http://schemas.openxmlformats.org/package/2006/relationships">
    <Relationship Target="../notesSlides/notesSlide4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8.xml.rels><?xml version="1.0" encoding="UTF-8" standalone="yes"?>
<Relationships xmlns="http://schemas.openxmlformats.org/package/2006/relationships">
    <Relationship Target="../slideLayouts/slideLayout2.xml" Type="http://schemas.openxmlformats.org/officeDocument/2006/relationships/slideLayout" Id="rId1"/>
</Relationships>

</file>

<file path=ppt/slides/_rels/slide9.xml.rels><?xml version="1.0" encoding="UTF-8" standalone="yes"?>
<Relationships xmlns="http://schemas.openxmlformats.org/package/2006/relationships">
    <Relationship Target="../slideLayouts/slideLayout2.xml" Type="http://schemas.openxmlformats.org/officeDocument/2006/relationships/slideLayout" Id="rId1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true"/>
          </p:cNvSpPr>
          <p:nvPr>
            <p:ph type="title"/>
          </p:nvPr>
        </p:nvSpPr>
        <p:spPr>
          <a:xfrm>
            <a:off x="1512000" y="3140968"/>
            <a:ext cx="7272000" cy="693032"/>
          </a:xfrm>
        </p:spPr>
        <p:txBody>
          <a:bodyPr/>
          <a:lstStyle/>
          <a:p>
            <a:r>
              <a:rPr lang="cs-CZ" sz="2800" dirty="false" smtClean="false"/>
              <a:t>Seminář pro příjemce</a:t>
            </a:r>
            <a:br>
              <a:rPr lang="cs-CZ" sz="2800" dirty="false" smtClean="false"/>
            </a:br>
            <a:r>
              <a:rPr lang="cs-CZ" sz="1800" dirty="false" smtClean="false"/>
              <a:t>Typ I – Příprava a podpis právního aktu, pravidla a podmínky realizace</a:t>
            </a:r>
            <a:endParaRPr lang="cs-CZ" sz="1800" dirty="false"/>
          </a:p>
        </p:txBody>
      </p:sp>
      <p:sp>
        <p:nvSpPr>
          <p:cNvPr id="6" name="Zástupný symbol pro text 5"/>
          <p:cNvSpPr>
            <a:spLocks noGrp="true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false" smtClean="false"/>
              <a:t>Oddělení 872</a:t>
            </a:r>
          </a:p>
        </p:txBody>
      </p:sp>
      <p:sp>
        <p:nvSpPr>
          <p:cNvPr id="7" name="Zástupný symbol pro text 6"/>
          <p:cNvSpPr>
            <a:spLocks noGrp="true"/>
          </p:cNvSpPr>
          <p:nvPr>
            <p:ph type="body" sz="quarter" idx="14"/>
          </p:nvPr>
        </p:nvSpPr>
        <p:spPr>
          <a:xfrm>
            <a:off x="1547664" y="4869160"/>
            <a:ext cx="7272000" cy="540000"/>
          </a:xfrm>
        </p:spPr>
        <p:txBody>
          <a:bodyPr/>
          <a:lstStyle/>
          <a:p>
            <a:r>
              <a:rPr lang="cs-CZ" dirty="false" smtClean="false"/>
              <a:t>23. dubna 2019, Praha</a:t>
            </a:r>
            <a:endParaRPr lang="cs-CZ" dirty="false"/>
          </a:p>
        </p:txBody>
      </p:sp>
      <p:pic>
        <p:nvPicPr>
          <p:cNvPr id="14" name="Zástupný symbol pro obrázek 13"/>
          <p:cNvPicPr>
            <a:picLocks noGrp="true" noChangeAspect="true"/>
          </p:cNvPicPr>
          <p:nvPr>
            <p:ph type="pic" sz="quarter" idx="15"/>
          </p:nvPr>
        </p:nvPicPr>
        <p:blipFill>
          <a:blip cstate="print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3212976"/>
            <a:ext cx="540000" cy="540000"/>
          </a:xfrm>
        </p:spPr>
      </p:pic>
      <p:pic>
        <p:nvPicPr>
          <p:cNvPr id="15" name="Zástupný symbol pro obrázek 14"/>
          <p:cNvPicPr>
            <a:picLocks noGrp="true" noChangeAspect="true"/>
          </p:cNvPicPr>
          <p:nvPr>
            <p:ph type="pic" sz="quarter" idx="16"/>
          </p:nvPr>
        </p:nvPicPr>
        <p:blipFill>
          <a:blip cstate="print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000" y="4089600"/>
            <a:ext cx="540000" cy="540000"/>
          </a:xfrm>
        </p:spPr>
      </p:pic>
      <p:pic>
        <p:nvPicPr>
          <p:cNvPr id="16" name="Zástupný symbol pro obrázek 15"/>
          <p:cNvPicPr>
            <a:picLocks noGrp="true" noChangeAspect="true"/>
          </p:cNvPicPr>
          <p:nvPr>
            <p:ph type="pic" sz="quarter" idx="17"/>
          </p:nvPr>
        </p:nvPicPr>
        <p:blipFill>
          <a:blip cstate="print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000" y="4885200"/>
            <a:ext cx="540000" cy="540000"/>
          </a:xfrm>
        </p:spPr>
      </p:pic>
    </p:spTree>
    <p:extLst>
      <p:ext uri="{BB962C8B-B14F-4D97-AF65-F5344CB8AC3E}">
        <p14:creationId xmlns:p14="http://schemas.microsoft.com/office/powerpoint/2010/main" val="316730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dirty="false" smtClean="false"/>
              <a:t>Kontaktní osoby</a:t>
            </a:r>
            <a:endParaRPr lang="cs-CZ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39552" y="1412776"/>
            <a:ext cx="8064000" cy="4608032"/>
          </a:xfrm>
        </p:spPr>
        <p:txBody>
          <a:bodyPr/>
          <a:lstStyle/>
          <a:p>
            <a:r>
              <a:rPr lang="cs-CZ" sz="1800" dirty="false" smtClean="false"/>
              <a:t>Mgr</a:t>
            </a:r>
            <a:r>
              <a:rPr lang="cs-CZ" sz="1800" dirty="false"/>
              <a:t>. Michal Merhaut 		</a:t>
            </a:r>
            <a:r>
              <a:rPr lang="cs-CZ" sz="1800" u="sng" dirty="false"/>
              <a:t>michal.merhaut</a:t>
            </a:r>
            <a:r>
              <a:rPr lang="cs-CZ" sz="1800" dirty="false">
                <a:hlinkClick r:id="rId3"/>
              </a:rPr>
              <a:t>@mpsv.cz</a:t>
            </a:r>
            <a:endParaRPr lang="cs-CZ" sz="1800" dirty="false"/>
          </a:p>
          <a:p>
            <a:r>
              <a:rPr lang="cs-CZ" sz="1800" dirty="false"/>
              <a:t>PhDr. Gabriela Bartesová  	</a:t>
            </a:r>
            <a:r>
              <a:rPr lang="cs-CZ" sz="1800" u="sng" dirty="false"/>
              <a:t>gabriela.bartesova@mpsv.cz </a:t>
            </a:r>
          </a:p>
          <a:p>
            <a:pPr lvl="0">
              <a:buClr>
                <a:srgbClr val="5FBBF5"/>
              </a:buClr>
            </a:pPr>
            <a:r>
              <a:rPr lang="cs-CZ" sz="1800" dirty="false" smtClean="false">
                <a:solidFill>
                  <a:srgbClr val="084A8B"/>
                </a:solidFill>
              </a:rPr>
              <a:t>Mgr. Renata Plachetková</a:t>
            </a:r>
            <a:r>
              <a:rPr lang="cs-CZ" sz="1800" dirty="false">
                <a:solidFill>
                  <a:srgbClr val="084A8B"/>
                </a:solidFill>
              </a:rPr>
              <a:t>	</a:t>
            </a:r>
            <a:r>
              <a:rPr lang="cs-CZ" sz="1800" dirty="false" smtClean="false">
                <a:solidFill>
                  <a:srgbClr val="084A8B"/>
                </a:solidFill>
                <a:hlinkClick r:id="rId4"/>
              </a:rPr>
              <a:t>renata.plachetkova@mpsv.cz</a:t>
            </a:r>
            <a:r>
              <a:rPr lang="cs-CZ" sz="1800" dirty="false" smtClean="false">
                <a:solidFill>
                  <a:srgbClr val="084A8B"/>
                </a:solidFill>
              </a:rPr>
              <a:t>  </a:t>
            </a:r>
            <a:endParaRPr lang="cs-CZ" sz="1800" dirty="false">
              <a:solidFill>
                <a:srgbClr val="084A8B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cs-CZ" sz="1800" i="true" dirty="false" smtClean="false"/>
              <a:t>Proces vedoucí k uzavření právního aktu je vždy individuálně komunikován projektovým/ou manažerem/</a:t>
            </a:r>
            <a:r>
              <a:rPr lang="cs-CZ" sz="1800" i="true" dirty="false" err="true" smtClean="false"/>
              <a:t>kou</a:t>
            </a:r>
            <a:endParaRPr lang="cs-CZ" sz="1800" i="true" dirty="false" smtClean="false"/>
          </a:p>
          <a:p>
            <a:endParaRPr lang="cs-CZ" sz="1800" dirty="false"/>
          </a:p>
        </p:txBody>
      </p:sp>
    </p:spTree>
    <p:extLst>
      <p:ext uri="{BB962C8B-B14F-4D97-AF65-F5344CB8AC3E}">
        <p14:creationId xmlns:p14="http://schemas.microsoft.com/office/powerpoint/2010/main" val="3655123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dirty="false" err="true" smtClean="false"/>
              <a:t>Hotline</a:t>
            </a:r>
            <a:endParaRPr lang="cs-CZ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r>
              <a:rPr lang="cs-CZ" sz="1800" b="true" u="sng" dirty="false"/>
              <a:t>komunikační nástroj pro řešení technických problémů v aplikaci IS KP14+ a IS ESF2014</a:t>
            </a:r>
            <a:r>
              <a:rPr lang="cs-CZ" sz="1800" b="true" u="sng"/>
              <a:t>+. </a:t>
            </a:r>
            <a:endParaRPr lang="cs-CZ" sz="1800" b="true" u="sng" smtClean="false"/>
          </a:p>
          <a:p>
            <a:r>
              <a:rPr lang="cs-CZ" sz="1800" smtClean="false"/>
              <a:t>Tato </a:t>
            </a:r>
            <a:r>
              <a:rPr lang="cs-CZ" sz="1800" dirty="false"/>
              <a:t>podpora je určena pro žadatele a příjemce OPZ. Externí uživatelé ji naleznou na stránkách </a:t>
            </a:r>
            <a:r>
              <a:rPr lang="cs-CZ" sz="1800" u="sng" dirty="false">
                <a:hlinkClick r:id="rId2"/>
              </a:rPr>
              <a:t>www.esfcr.cz</a:t>
            </a:r>
            <a:r>
              <a:rPr lang="cs-CZ" sz="1800" dirty="false"/>
              <a:t> po kliknutí na žlutý symbol „</a:t>
            </a:r>
            <a:r>
              <a:rPr lang="cs-CZ" sz="1800" b="true" u="sng" dirty="false"/>
              <a:t>HOTLINE</a:t>
            </a:r>
            <a:r>
              <a:rPr lang="cs-CZ" sz="1800" dirty="false"/>
              <a:t>, kde zvolí „</a:t>
            </a:r>
            <a:r>
              <a:rPr lang="cs-CZ" sz="1800" b="true" dirty="false"/>
              <a:t>Technická podpora uživatelům OPZ</a:t>
            </a:r>
            <a:r>
              <a:rPr lang="cs-CZ" sz="1800" dirty="false"/>
              <a:t>“ a přes tlačítko „Přidat otázku“ vloží svůj dotaz.</a:t>
            </a:r>
          </a:p>
          <a:p>
            <a:r>
              <a:rPr lang="cs-CZ" sz="1800" dirty="false"/>
              <a:t>Pro tento způsob komunikace je nutné mít registraci na portálu </a:t>
            </a:r>
            <a:r>
              <a:rPr lang="cs-CZ" sz="1800" u="sng" dirty="false">
                <a:hlinkClick r:id="rId2"/>
              </a:rPr>
              <a:t>www.esfcr.cz</a:t>
            </a:r>
            <a:r>
              <a:rPr lang="cs-CZ" sz="1800" dirty="false"/>
              <a:t>. Pro již registrované uživatele je možné využít přímý odkaz </a:t>
            </a:r>
            <a:r>
              <a:rPr lang="cs-CZ" sz="1800" i="true" u="sng" dirty="false">
                <a:hlinkClick r:id="rId3"/>
              </a:rPr>
              <a:t>https://www.esfcr.cz/</a:t>
            </a:r>
            <a:r>
              <a:rPr lang="cs-CZ" sz="1800" i="true" u="sng" dirty="false" err="true">
                <a:hlinkClick r:id="rId3"/>
              </a:rPr>
              <a:t>technicka_podpora_opz</a:t>
            </a:r>
            <a:r>
              <a:rPr lang="cs-CZ" sz="1800" dirty="false"/>
              <a:t>.  </a:t>
            </a:r>
          </a:p>
          <a:p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32037358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dirty="false" smtClean="false"/>
              <a:t>	</a:t>
            </a:r>
            <a:endParaRPr lang="cs-CZ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pPr marL="414000" lvl="1" indent="0">
              <a:buNone/>
            </a:pPr>
            <a:endParaRPr lang="cs-CZ" dirty="false" smtClean="false"/>
          </a:p>
          <a:p>
            <a:pPr marL="0" indent="0">
              <a:buNone/>
            </a:pPr>
            <a:endParaRPr lang="cs-CZ" sz="3200" dirty="false"/>
          </a:p>
          <a:p>
            <a:pPr marL="0" indent="0">
              <a:buNone/>
            </a:pPr>
            <a:r>
              <a:rPr lang="cs-CZ" sz="4800" dirty="false" smtClean="false"/>
              <a:t>	Děkujeme za pozornost </a:t>
            </a:r>
          </a:p>
          <a:p>
            <a:pPr marL="0" indent="0">
              <a:buNone/>
            </a:pPr>
            <a:endParaRPr lang="cs-CZ" sz="4800" dirty="false" smtClean="false"/>
          </a:p>
          <a:p>
            <a:pPr marL="0" indent="0" algn="ctr">
              <a:buNone/>
            </a:pPr>
            <a:r>
              <a:rPr lang="cs-CZ" sz="4800" dirty="false"/>
              <a:t> </a:t>
            </a:r>
            <a:r>
              <a:rPr lang="cs-CZ" sz="4800" dirty="false" smtClean="false"/>
              <a:t>a přejeme hodně štěstí při </a:t>
            </a:r>
          </a:p>
          <a:p>
            <a:pPr marL="0" indent="0">
              <a:buNone/>
            </a:pPr>
            <a:endParaRPr lang="cs-CZ" sz="4800" dirty="false" smtClean="false"/>
          </a:p>
          <a:p>
            <a:pPr marL="0" indent="0" algn="ctr">
              <a:buNone/>
            </a:pPr>
            <a:r>
              <a:rPr lang="cs-CZ" sz="4800" dirty="false" smtClean="false"/>
              <a:t>realizaci</a:t>
            </a:r>
            <a:endParaRPr lang="cs-CZ" sz="4800" dirty="false"/>
          </a:p>
        </p:txBody>
      </p:sp>
    </p:spTree>
    <p:extLst>
      <p:ext uri="{BB962C8B-B14F-4D97-AF65-F5344CB8AC3E}">
        <p14:creationId xmlns:p14="http://schemas.microsoft.com/office/powerpoint/2010/main" val="1886072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dirty="false" smtClean="false"/>
              <a:t>Obsah</a:t>
            </a:r>
            <a:endParaRPr lang="cs-CZ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arenR"/>
            </a:pPr>
            <a:r>
              <a:rPr lang="cs-CZ" sz="2000" dirty="false" smtClean="false"/>
              <a:t>Úvod</a:t>
            </a:r>
          </a:p>
          <a:p>
            <a:pPr marL="457200" indent="-457200">
              <a:buFont typeface="+mj-lt"/>
              <a:buAutoNum type="arabicParenR"/>
            </a:pPr>
            <a:r>
              <a:rPr lang="cs-CZ" sz="2000" dirty="false" smtClean="false"/>
              <a:t>Pravidla</a:t>
            </a:r>
          </a:p>
          <a:p>
            <a:pPr marL="457200" indent="-457200">
              <a:buFont typeface="+mj-lt"/>
              <a:buAutoNum type="arabicParenR"/>
            </a:pPr>
            <a:r>
              <a:rPr lang="cs-CZ" sz="2000" dirty="false" smtClean="false"/>
              <a:t>Podklady k vydání Rozhodnutí a Rozhodnutí o poskytnutí dotace</a:t>
            </a:r>
          </a:p>
          <a:p>
            <a:pPr marL="457200" indent="-457200">
              <a:buFont typeface="+mj-lt"/>
              <a:buAutoNum type="arabicParenR"/>
            </a:pPr>
            <a:r>
              <a:rPr lang="cs-CZ" sz="2000" dirty="false" smtClean="false"/>
              <a:t>Dotazy</a:t>
            </a:r>
            <a:endParaRPr lang="cs-CZ" sz="2000" dirty="false"/>
          </a:p>
          <a:p>
            <a:pPr marL="0" indent="0">
              <a:buNone/>
            </a:pPr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372468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dirty="false" smtClean="false"/>
              <a:t>Pravidla</a:t>
            </a:r>
            <a:endParaRPr lang="cs-CZ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800000"/>
            <a:ext cx="8064000" cy="4581328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cs-CZ" sz="1900" b="true" dirty="false" smtClean="false"/>
              <a:t>Obecná pravidla pro žadatele a příjemce v rámci operačního programu Zaměstnanost</a:t>
            </a:r>
          </a:p>
          <a:p>
            <a:pPr>
              <a:lnSpc>
                <a:spcPct val="120000"/>
              </a:lnSpc>
            </a:pPr>
            <a:r>
              <a:rPr lang="cs-CZ" sz="1900" b="true" dirty="false" smtClean="false"/>
              <a:t>Specifická část pravidel pro žadatele a příjemce v rámci OPZ se skutečně vzniklými výdaji a s nepřímými náklady</a:t>
            </a:r>
          </a:p>
          <a:p>
            <a:pPr>
              <a:lnSpc>
                <a:spcPct val="120000"/>
              </a:lnSpc>
            </a:pPr>
            <a:r>
              <a:rPr lang="cs-CZ" sz="1900" b="true" dirty="false" smtClean="false"/>
              <a:t>K dispozici na </a:t>
            </a:r>
            <a:r>
              <a:rPr lang="cs-CZ" sz="1900" b="true" dirty="false" smtClean="false">
                <a:hlinkClick r:id="rId3"/>
              </a:rPr>
              <a:t>www.esfcr.cz</a:t>
            </a:r>
            <a:endParaRPr lang="cs-CZ" sz="1900" b="true" dirty="false" smtClean="false"/>
          </a:p>
          <a:p>
            <a:pPr>
              <a:lnSpc>
                <a:spcPct val="120000"/>
              </a:lnSpc>
            </a:pPr>
            <a:r>
              <a:rPr lang="cs-CZ" sz="1900" b="true" dirty="false" smtClean="false"/>
              <a:t>Pokyny k vyplnění </a:t>
            </a:r>
            <a:r>
              <a:rPr lang="cs-CZ" sz="1900" b="true" dirty="false" err="true" smtClean="false"/>
              <a:t>ZoR</a:t>
            </a:r>
            <a:r>
              <a:rPr lang="cs-CZ" sz="1900" b="true" dirty="false" smtClean="false"/>
              <a:t> a ŽOP </a:t>
            </a:r>
            <a:r>
              <a:rPr lang="cs-CZ" sz="1900" b="true" u="sng" dirty="false" smtClean="false">
                <a:hlinkClick r:id="rId4"/>
              </a:rPr>
              <a:t>https</a:t>
            </a:r>
            <a:r>
              <a:rPr lang="cs-CZ" sz="1900" b="true" u="sng" dirty="false">
                <a:hlinkClick r:id="rId4"/>
              </a:rPr>
              <a:t>://www.esfcr.cz/pokyny-k-vyplneni-zpravy-o-realizaci-zadosti-o-platbu-a-zadosti-o-zmenu-opz</a:t>
            </a:r>
            <a:r>
              <a:rPr lang="cs-CZ" sz="1900" b="true" dirty="false"/>
              <a:t> </a:t>
            </a:r>
            <a:endParaRPr lang="cs-CZ" sz="1900" b="true" dirty="false" smtClean="false"/>
          </a:p>
          <a:p>
            <a:pPr>
              <a:lnSpc>
                <a:spcPct val="120000"/>
              </a:lnSpc>
            </a:pPr>
            <a:endParaRPr lang="cs-CZ" sz="8000" b="true" dirty="false" smtClean="false"/>
          </a:p>
          <a:p>
            <a:pPr>
              <a:lnSpc>
                <a:spcPct val="120000"/>
              </a:lnSpc>
            </a:pPr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3269610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dirty="false" smtClean="false"/>
              <a:t>Rozhodnutí o poskytnutí dotace</a:t>
            </a:r>
            <a:endParaRPr lang="cs-CZ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800000"/>
            <a:ext cx="8064000" cy="4869360"/>
          </a:xfrm>
        </p:spPr>
        <p:txBody>
          <a:bodyPr/>
          <a:lstStyle/>
          <a:p>
            <a:r>
              <a:rPr lang="cs-CZ" dirty="false" smtClean="false"/>
              <a:t>Závěry jednání HK jsou k dispozici v zápisu, zveřejněném u výzvy č. 52 na portálu </a:t>
            </a:r>
            <a:r>
              <a:rPr lang="cs-CZ" dirty="false" smtClean="false">
                <a:hlinkClick r:id="rId2"/>
              </a:rPr>
              <a:t>www.esfcr.cz</a:t>
            </a:r>
            <a:r>
              <a:rPr lang="cs-CZ" dirty="false" smtClean="false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9432869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dirty="false" smtClean="false"/>
              <a:t>Rozhodnutí o poskytnutí dotace</a:t>
            </a:r>
            <a:endParaRPr lang="cs-CZ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323528" y="1412776"/>
            <a:ext cx="8280472" cy="4968552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00000"/>
              </a:lnSpc>
              <a:buFont typeface="Wingdings" panose="05000000000000000000" pitchFamily="2" charset="2"/>
              <a:buNone/>
            </a:pPr>
            <a:r>
              <a:rPr lang="cs-CZ" sz="2000" b="true" dirty="false" smtClean="false"/>
              <a:t>Obecně požadované přílohy k rozhodnutí jsou : </a:t>
            </a:r>
            <a:endParaRPr lang="cs-CZ" sz="2000" b="true" dirty="false"/>
          </a:p>
          <a:p>
            <a:pPr marL="0" indent="0">
              <a:lnSpc>
                <a:spcPct val="100000"/>
              </a:lnSpc>
              <a:buFont typeface="Wingdings" panose="05000000000000000000" pitchFamily="2" charset="2"/>
              <a:buNone/>
            </a:pPr>
            <a:endParaRPr lang="cs-CZ" sz="2000" b="true" dirty="false" smtClean="false"/>
          </a:p>
          <a:p>
            <a:pPr lvl="1">
              <a:lnSpc>
                <a:spcPct val="100000"/>
              </a:lnSpc>
            </a:pPr>
            <a:r>
              <a:rPr lang="cs-CZ" b="true" dirty="false" smtClean="false"/>
              <a:t>Identifikace bankovního účtu</a:t>
            </a:r>
          </a:p>
          <a:p>
            <a:pPr lvl="1">
              <a:lnSpc>
                <a:spcPct val="100000"/>
              </a:lnSpc>
            </a:pPr>
            <a:endParaRPr lang="cs-CZ" b="true" dirty="false" smtClean="false"/>
          </a:p>
          <a:p>
            <a:pPr lvl="1">
              <a:lnSpc>
                <a:spcPct val="100000"/>
              </a:lnSpc>
            </a:pPr>
            <a:r>
              <a:rPr lang="cs-CZ" b="true" dirty="false" smtClean="false"/>
              <a:t>Údaje z oblasti „Kategorie intervencí“ (oblast intervence -</a:t>
            </a:r>
            <a:r>
              <a:rPr lang="cs-CZ" dirty="false" smtClean="false"/>
              <a:t>pro oblast sociálního začleňování platí položky 109-114</a:t>
            </a:r>
            <a:r>
              <a:rPr lang="cs-CZ" b="true" dirty="false" smtClean="false"/>
              <a:t>, forma financování – </a:t>
            </a:r>
            <a:r>
              <a:rPr lang="cs-CZ" dirty="false" smtClean="false"/>
              <a:t>01 nevratný grant</a:t>
            </a:r>
            <a:r>
              <a:rPr lang="cs-CZ" b="true" dirty="false" smtClean="false"/>
              <a:t>, typ území – </a:t>
            </a:r>
            <a:r>
              <a:rPr lang="cs-CZ" dirty="false" smtClean="false"/>
              <a:t>01-03,</a:t>
            </a:r>
            <a:r>
              <a:rPr lang="cs-CZ" b="true" dirty="false" smtClean="false"/>
              <a:t> mechanismy územního plnění, tematický cíl - </a:t>
            </a:r>
            <a:r>
              <a:rPr lang="cs-CZ" dirty="false" smtClean="false"/>
              <a:t>pro OPZ NR</a:t>
            </a:r>
            <a:r>
              <a:rPr lang="cs-CZ" b="true" dirty="false" smtClean="false"/>
              <a:t>, vedlejší téma ESF, ekonomická aktivita, lokalizace) </a:t>
            </a:r>
          </a:p>
          <a:p>
            <a:pPr lvl="1">
              <a:lnSpc>
                <a:spcPct val="100000"/>
              </a:lnSpc>
            </a:pPr>
            <a:endParaRPr lang="cs-CZ" b="true" dirty="false" smtClean="false"/>
          </a:p>
          <a:p>
            <a:pPr lvl="1">
              <a:lnSpc>
                <a:spcPct val="100000"/>
              </a:lnSpc>
            </a:pPr>
            <a:r>
              <a:rPr lang="cs-CZ" b="true" dirty="false" smtClean="false"/>
              <a:t>Data zahájení a ukončení realizace projektu</a:t>
            </a:r>
          </a:p>
          <a:p>
            <a:pPr lvl="1">
              <a:lnSpc>
                <a:spcPct val="100000"/>
              </a:lnSpc>
            </a:pPr>
            <a:endParaRPr lang="cs-CZ" b="true" dirty="false" smtClean="false"/>
          </a:p>
          <a:p>
            <a:pPr lvl="1">
              <a:lnSpc>
                <a:spcPct val="100000"/>
              </a:lnSpc>
            </a:pPr>
            <a:r>
              <a:rPr lang="cs-CZ" b="true" dirty="false" smtClean="false"/>
              <a:t>Prohlášení o bezdlužnosti a bezúhonnosti a vylučující dvojí financování</a:t>
            </a:r>
          </a:p>
          <a:p>
            <a:pPr marL="414000" lvl="1" indent="0">
              <a:lnSpc>
                <a:spcPct val="100000"/>
              </a:lnSpc>
              <a:buNone/>
            </a:pPr>
            <a:endParaRPr lang="cs-CZ" sz="1600" b="true" dirty="false" smtClean="false"/>
          </a:p>
          <a:p>
            <a:pPr lvl="1">
              <a:lnSpc>
                <a:spcPct val="100000"/>
              </a:lnSpc>
            </a:pPr>
            <a:endParaRPr lang="cs-CZ" sz="1600" dirty="false"/>
          </a:p>
          <a:p>
            <a:pPr marL="0" indent="0">
              <a:buNone/>
            </a:pPr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1429371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dirty="false" smtClean="false"/>
              <a:t>ROZHODNUTÍ O POSKYTNUTÍ DOTACE</a:t>
            </a:r>
            <a:endParaRPr lang="cs-CZ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pPr marL="666000" lvl="2" indent="0">
              <a:lnSpc>
                <a:spcPct val="100000"/>
              </a:lnSpc>
              <a:buNone/>
            </a:pPr>
            <a:r>
              <a:rPr lang="cs-CZ" b="true" dirty="false"/>
              <a:t>Postup pro vyplnění patřičných polí nalezne žadatel v Pokynech k doplnění žádosti o podporu v IS KP14+ před vydáním právního aktu, které jsou dostupné na tomto odkazu </a:t>
            </a:r>
            <a:r>
              <a:rPr lang="cs-CZ" b="true" dirty="false">
                <a:hlinkClick r:id="rId2"/>
              </a:rPr>
              <a:t>https://www.esfcr.cz/formulare-pro-uzavreni-pravniho-aktu-a-vzory-pravnich-aktu-o-poskytnuti-podpory-na-projekt-opz/-/dokument/798824</a:t>
            </a:r>
            <a:r>
              <a:rPr lang="cs-CZ" b="true" dirty="false"/>
              <a:t>, zde naleznete také vzor Rozhodnutí o poskytnutí </a:t>
            </a:r>
            <a:r>
              <a:rPr lang="cs-CZ" b="true" dirty="false" smtClean="false"/>
              <a:t>dotace</a:t>
            </a:r>
          </a:p>
          <a:p>
            <a:pPr marL="666000" lvl="2" indent="0">
              <a:lnSpc>
                <a:spcPct val="100000"/>
              </a:lnSpc>
              <a:buNone/>
            </a:pPr>
            <a:endParaRPr lang="cs-CZ" b="true" dirty="false"/>
          </a:p>
          <a:p>
            <a:pPr marL="666000" lvl="2" indent="0">
              <a:lnSpc>
                <a:spcPct val="100000"/>
              </a:lnSpc>
              <a:buNone/>
            </a:pPr>
            <a:r>
              <a:rPr lang="cs-CZ" b="true" dirty="false" smtClean="false"/>
              <a:t>Další </a:t>
            </a:r>
            <a:r>
              <a:rPr lang="cs-CZ" b="true" dirty="false"/>
              <a:t>změny či doplnění jsou specifikovány ke konkrétním projektovým žádostem ve Vyrozumění</a:t>
            </a:r>
          </a:p>
          <a:p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9305897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dirty="false"/>
              <a:t>Rozhodnutí o poskytnutí dotace</a:t>
            </a: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2000" b="true" dirty="false" smtClean="false"/>
              <a:t>Příloha projektu nutná k vydání Rozhodnutí týkající se realizace registrovaných sociálních služeb</a:t>
            </a:r>
          </a:p>
          <a:p>
            <a:r>
              <a:rPr lang="cs-CZ" sz="2000" dirty="false" smtClean="false"/>
              <a:t>Tabulka </a:t>
            </a:r>
            <a:r>
              <a:rPr lang="cs-CZ" sz="2000" dirty="false"/>
              <a:t>5a údaje o sociální službě – vstupní údaje v </a:t>
            </a:r>
            <a:r>
              <a:rPr lang="cs-CZ" sz="2000" dirty="false" smtClean="false"/>
              <a:t>projektu</a:t>
            </a:r>
            <a:br>
              <a:rPr lang="cs-CZ" sz="2000" dirty="false" smtClean="false"/>
            </a:br>
            <a:r>
              <a:rPr lang="cs-CZ" sz="2000" dirty="false" smtClean="false"/>
              <a:t>-  Vyrovnávací platba = výnosy – (mínus) náklady</a:t>
            </a:r>
            <a:br>
              <a:rPr lang="cs-CZ" sz="2000" dirty="false" smtClean="false"/>
            </a:br>
            <a:r>
              <a:rPr lang="cs-CZ" sz="2000" dirty="false" smtClean="false"/>
              <a:t>-  Ke 31. 3. je příjemce povinen zaslat vyúčtování vyrovnávací platby – tabulka 5b (dostupná na ESF fóru - dokumenty)</a:t>
            </a:r>
          </a:p>
          <a:p>
            <a:endParaRPr lang="cs-CZ" sz="2000" dirty="false" smtClean="false"/>
          </a:p>
          <a:p>
            <a:endParaRPr lang="cs-CZ" dirty="false" smtClean="false"/>
          </a:p>
          <a:p>
            <a:pPr marL="0" indent="0">
              <a:buNone/>
            </a:pPr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33882175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dirty="false" smtClean="false"/>
              <a:t>Rozhodnutí o poskytnutí dotace</a:t>
            </a:r>
            <a:endParaRPr lang="cs-CZ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484784"/>
            <a:ext cx="8064000" cy="5040560"/>
          </a:xfrm>
        </p:spPr>
        <p:txBody>
          <a:bodyPr/>
          <a:lstStyle/>
          <a:p>
            <a:pPr marL="432000" lvl="2" indent="-4320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"/>
            </a:pPr>
            <a:endParaRPr lang="cs-CZ" b="true" dirty="false" smtClean="false">
              <a:solidFill>
                <a:srgbClr val="FF0000"/>
              </a:solidFill>
            </a:endParaRPr>
          </a:p>
          <a:p>
            <a:pPr marL="432000" lvl="2" indent="-4320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"/>
            </a:pPr>
            <a:r>
              <a:rPr lang="cs-CZ" b="true" dirty="false" smtClean="false">
                <a:solidFill>
                  <a:srgbClr val="FF0000"/>
                </a:solidFill>
              </a:rPr>
              <a:t>Upozorňujeme</a:t>
            </a:r>
            <a:r>
              <a:rPr lang="cs-CZ" b="true" dirty="false">
                <a:solidFill>
                  <a:srgbClr val="FF0000"/>
                </a:solidFill>
              </a:rPr>
              <a:t>, že žadatel není oprávněn v žádosti o podporu provádět jiné změny, než jsou požadovaná doplnění </a:t>
            </a:r>
            <a:r>
              <a:rPr lang="cs-CZ" b="true" dirty="false" smtClean="false">
                <a:solidFill>
                  <a:srgbClr val="FF0000"/>
                </a:solidFill>
              </a:rPr>
              <a:t>specifikovaná ve Vyrozumění</a:t>
            </a:r>
          </a:p>
          <a:p>
            <a:pPr marL="0" lvl="2" inden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ct val="100000"/>
              <a:buNone/>
            </a:pPr>
            <a:endParaRPr lang="cs-CZ" b="true" dirty="false" smtClean="false">
              <a:solidFill>
                <a:srgbClr val="FF0000"/>
              </a:solidFill>
            </a:endParaRPr>
          </a:p>
          <a:p>
            <a:pPr marL="432000" lvl="2" indent="-4320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"/>
            </a:pPr>
            <a:r>
              <a:rPr lang="cs-CZ" b="true" dirty="false" smtClean="false">
                <a:solidFill>
                  <a:srgbClr val="FF0000"/>
                </a:solidFill>
              </a:rPr>
              <a:t>V </a:t>
            </a:r>
            <a:r>
              <a:rPr lang="cs-CZ" b="true" dirty="false">
                <a:solidFill>
                  <a:srgbClr val="FF0000"/>
                </a:solidFill>
              </a:rPr>
              <a:t>případě, že jsou z objektivních a žadatelem nezaviněných příčin nutné další změny (např. partner odstoupí od realizace projektu), požádá žadatel prostřednictvím zprávy v IS KP14+ o možnost provedení příslušných úprav </a:t>
            </a:r>
            <a:r>
              <a:rPr lang="cs-CZ" b="true" dirty="false" smtClean="false">
                <a:solidFill>
                  <a:srgbClr val="FF0000"/>
                </a:solidFill>
              </a:rPr>
              <a:t>projektu</a:t>
            </a:r>
            <a:endParaRPr lang="cs-CZ" dirty="false" smtClean="false"/>
          </a:p>
          <a:p>
            <a:pPr marL="252000" lvl="2" inden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ct val="100000"/>
              <a:buNone/>
            </a:pPr>
            <a:endParaRPr lang="cs-CZ" sz="1200" dirty="false" smtClean="false"/>
          </a:p>
          <a:p>
            <a:pPr marL="684000" lvl="2" indent="-4320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"/>
            </a:pPr>
            <a:endParaRPr lang="cs-CZ" sz="1400" dirty="false" smtClean="false"/>
          </a:p>
          <a:p>
            <a:pPr marL="684000" lvl="2" indent="-4320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"/>
            </a:pPr>
            <a:endParaRPr lang="cs-CZ" sz="1400" dirty="false" smtClean="false"/>
          </a:p>
          <a:p>
            <a:pPr marL="432000" lvl="1" indent="-4320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"/>
            </a:pPr>
            <a:endParaRPr lang="cs-CZ" sz="1800" dirty="false"/>
          </a:p>
          <a:p>
            <a:pPr marL="0" indent="0">
              <a:lnSpc>
                <a:spcPct val="100000"/>
              </a:lnSpc>
              <a:buNone/>
            </a:pPr>
            <a:endParaRPr lang="cs-CZ" dirty="false" smtClean="false"/>
          </a:p>
          <a:p>
            <a:pPr lvl="1">
              <a:lnSpc>
                <a:spcPct val="100000"/>
              </a:lnSpc>
            </a:pPr>
            <a:endParaRPr lang="cs-CZ" sz="1600" dirty="false"/>
          </a:p>
          <a:p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2445159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dirty="false" smtClean="false"/>
              <a:t>Rozhodnutí o poskytnutí dotace</a:t>
            </a:r>
            <a:endParaRPr lang="cs-CZ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pPr marL="432000" lvl="1" indent="-4320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"/>
            </a:pPr>
            <a:endParaRPr lang="cs-CZ" sz="2400" smtClean="false"/>
          </a:p>
          <a:p>
            <a:pPr marL="432000" lvl="1" indent="-4320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"/>
            </a:pPr>
            <a:r>
              <a:rPr lang="cs-CZ" sz="2400" smtClean="false"/>
              <a:t>Příloha </a:t>
            </a:r>
            <a:r>
              <a:rPr lang="cs-CZ" sz="2400" dirty="false"/>
              <a:t>Rozhodnutí je č.1 – Informace o projektu</a:t>
            </a:r>
          </a:p>
          <a:p>
            <a:pPr marL="0" indent="0">
              <a:buNone/>
            </a:pPr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3784412291"/>
      </p:ext>
    </p:extLst>
  </p:cSld>
  <p:clrMapOvr>
    <a:masterClrMapping/>
  </p:clrMapOvr>
</p:sld>
</file>

<file path=ppt/theme/theme1.xml><?xml version="1.0" encoding="utf-8"?>
<a:theme xmlns:w="http://schemas.openxmlformats.org/wordprocessingml/2006/main" xmlns:m="http://schemas.openxmlformats.org/officeDocument/2006/math" xmlns:w14="http://schemas.microsoft.com/office/word/2010/wordml" xmlns:r="http://schemas.openxmlformats.org/officeDocument/2006/relationships" xmlns:wp="http://schemas.openxmlformats.org/drawingml/2006/wordprocessingDrawing" xmlns:a="http://schemas.openxmlformats.org/drawingml/2006/main" xmlns:wp14="http://schemas.microsoft.com/office/word/2010/wordprocessingDrawing" xmlns:w15="http://schemas.microsoft.com/office/word/2012/wordml" xmlns:mc="http://schemas.openxmlformats.org/markup-compatibility/2006" xmlns:sl="http://schemas.openxmlformats.org/schemaLibrary/2006/main" xmlns:wne="http://schemas.microsoft.com/office/word/2006/wordml" xmlns:c="http://schemas.openxmlformats.org/drawingml/2006/chart" xmlns:cdr="http://schemas.openxmlformats.org/drawingml/2006/chartDrawing" xmlns:c14="http://schemas.microsoft.com/office/drawing/2007/8/2/chart" xmlns:dgm="http://schemas.openxmlformats.org/drawingml/2006/diagram" xmlns:pic="http://schemas.openxmlformats.org/drawingml/2006/picture" xmlns:xdr="http://schemas.openxmlformats.org/drawingml/2006/spreadsheetDrawing" xmlns:dsp="http://schemas.microsoft.com/office/drawing/2008/diagram" xmlns:o="urn:schemas-microsoft-com:office:office" xmlns:xvml="urn:schemas-microsoft-com:office:excel" xmlns:v="urn:schemas-microsoft-com:vml" xmlns:w10="urn:schemas-microsoft-com:office:word" xmlns:pvml="urn:schemas-microsoft-com:office:powerpoint" xmlns:cppr="http://schemas.microsoft.com/office/2006/coverPageProps" xmlns:odx="http://opendope.org/xpaths" xmlns:odc="http://opendope.org/conditions" xmlns:odq="http://opendope.org/questions" xmlns:oda="http://opendope.org/answers" xmlns:odi="http://opendope.org/components" xmlns:odgm="http://opendope.org/SmartArt/DataHierarchy" xmlns:b="http://schemas.openxmlformats.org/officeDocument/2006/bibliography" xmlns:wps="http://schemas.microsoft.com/office/word/2010/wordprocessingShape" xmlns:w16se="http://schemas.microsoft.com/office/word/2015/wordml/symex" xmlns:w16cid="http://schemas.microsoft.com/office/word/2016/wordml/cid" xmlns:wetp="http://schemas.microsoft.com/office/webextensions/taskpanes/2010/11" xmlns:we="http://schemas.microsoft.com/office/webextensions/webextension/2010/11" xmlns:comp="http://schemas.openxmlformats.org/drawingml/2006/compatibility" xmlns:lc="http://schemas.openxmlformats.org/drawingml/2006/lockedCanvas" name="Motiv1">
  <a:themeElements>
    <a:clrScheme name="MPSV">
      <a:dk1>
        <a:srgbClr val="084A8B"/>
      </a:dk1>
      <a:lt1>
        <a:srgbClr val="F5F5F5"/>
      </a:lt1>
      <a:dk2>
        <a:srgbClr val="AFDDFA"/>
      </a:dk2>
      <a:lt2>
        <a:srgbClr val="F5F5F5"/>
      </a:lt2>
      <a:accent1>
        <a:srgbClr val="084A8B"/>
      </a:accent1>
      <a:accent2>
        <a:srgbClr val="5FBBF5"/>
      </a:accent2>
      <a:accent3>
        <a:srgbClr val="D7EEFC"/>
      </a:accent3>
      <a:accent4>
        <a:srgbClr val="FFCC00"/>
      </a:accent4>
      <a:accent5>
        <a:srgbClr val="AFDDFA"/>
      </a:accent5>
      <a:accent6>
        <a:srgbClr val="AF0100"/>
      </a:accent6>
      <a:hlink>
        <a:srgbClr val="084A8B"/>
      </a:hlink>
      <a:folHlink>
        <a:srgbClr val="084A8B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true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true"/>
        </a:gradFill>
        <a:gradFill rotWithShape="true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false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false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false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false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true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true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w="http://schemas.openxmlformats.org/wordprocessingml/2006/main" xmlns:m="http://schemas.openxmlformats.org/officeDocument/2006/math" xmlns:w14="http://schemas.microsoft.com/office/word/2010/wordml" xmlns:r="http://schemas.openxmlformats.org/officeDocument/2006/relationships" xmlns:wp="http://schemas.openxmlformats.org/drawingml/2006/wordprocessingDrawing" xmlns:a="http://schemas.openxmlformats.org/drawingml/2006/main" xmlns:wp14="http://schemas.microsoft.com/office/word/2010/wordprocessingDrawing" xmlns:w15="http://schemas.microsoft.com/office/word/2012/wordml" xmlns:mc="http://schemas.openxmlformats.org/markup-compatibility/2006" xmlns:sl="http://schemas.openxmlformats.org/schemaLibrary/2006/main" xmlns:wne="http://schemas.microsoft.com/office/word/2006/wordml" xmlns:c="http://schemas.openxmlformats.org/drawingml/2006/chart" xmlns:cdr="http://schemas.openxmlformats.org/drawingml/2006/chartDrawing" xmlns:c14="http://schemas.microsoft.com/office/drawing/2007/8/2/chart" xmlns:dgm="http://schemas.openxmlformats.org/drawingml/2006/diagram" xmlns:pic="http://schemas.openxmlformats.org/drawingml/2006/picture" xmlns:xdr="http://schemas.openxmlformats.org/drawingml/2006/spreadsheetDrawing" xmlns:dsp="http://schemas.microsoft.com/office/drawing/2008/diagram" xmlns:o="urn:schemas-microsoft-com:office:office" xmlns:xvml="urn:schemas-microsoft-com:office:excel" xmlns:v="urn:schemas-microsoft-com:vml" xmlns:w10="urn:schemas-microsoft-com:office:word" xmlns:pvml="urn:schemas-microsoft-com:office:powerpoint" xmlns:cppr="http://schemas.microsoft.com/office/2006/coverPageProps" xmlns:odx="http://opendope.org/xpaths" xmlns:odc="http://opendope.org/conditions" xmlns:odq="http://opendope.org/questions" xmlns:oda="http://opendope.org/answers" xmlns:odi="http://opendope.org/components" xmlns:odgm="http://opendope.org/SmartArt/DataHierarchy" xmlns:b="http://schemas.openxmlformats.org/officeDocument/2006/bibliography" xmlns:wps="http://schemas.microsoft.com/office/word/2010/wordprocessingShape" xmlns:w16se="http://schemas.microsoft.com/office/word/2015/wordml/symex" xmlns:w16cid="http://schemas.microsoft.com/office/word/2016/wordml/cid" xmlns:wetp="http://schemas.microsoft.com/office/webextensions/taskpanes/2010/11" xmlns:we="http://schemas.microsoft.com/office/webextensions/webextension/2010/11" xmlns:comp="http://schemas.openxmlformats.org/drawingml/2006/compatibility" xmlns:lc="http://schemas.openxmlformats.org/drawingml/2006/lockedCanvas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true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true"/>
        </a:gradFill>
        <a:gradFill rotWithShape="true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false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false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false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false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true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true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w="http://schemas.openxmlformats.org/wordprocessingml/2006/main" xmlns:m="http://schemas.openxmlformats.org/officeDocument/2006/math" xmlns:w14="http://schemas.microsoft.com/office/word/2010/wordml" xmlns:r="http://schemas.openxmlformats.org/officeDocument/2006/relationships" xmlns:wp="http://schemas.openxmlformats.org/drawingml/2006/wordprocessingDrawing" xmlns:a="http://schemas.openxmlformats.org/drawingml/2006/main" xmlns:wp14="http://schemas.microsoft.com/office/word/2010/wordprocessingDrawing" xmlns:w15="http://schemas.microsoft.com/office/word/2012/wordml" xmlns:mc="http://schemas.openxmlformats.org/markup-compatibility/2006" xmlns:sl="http://schemas.openxmlformats.org/schemaLibrary/2006/main" xmlns:wne="http://schemas.microsoft.com/office/word/2006/wordml" xmlns:c="http://schemas.openxmlformats.org/drawingml/2006/chart" xmlns:cdr="http://schemas.openxmlformats.org/drawingml/2006/chartDrawing" xmlns:c14="http://schemas.microsoft.com/office/drawing/2007/8/2/chart" xmlns:dgm="http://schemas.openxmlformats.org/drawingml/2006/diagram" xmlns:pic="http://schemas.openxmlformats.org/drawingml/2006/picture" xmlns:xdr="http://schemas.openxmlformats.org/drawingml/2006/spreadsheetDrawing" xmlns:dsp="http://schemas.microsoft.com/office/drawing/2008/diagram" xmlns:o="urn:schemas-microsoft-com:office:office" xmlns:xvml="urn:schemas-microsoft-com:office:excel" xmlns:v="urn:schemas-microsoft-com:vml" xmlns:w10="urn:schemas-microsoft-com:office:word" xmlns:pvml="urn:schemas-microsoft-com:office:powerpoint" xmlns:cppr="http://schemas.microsoft.com/office/2006/coverPageProps" xmlns:odx="http://opendope.org/xpaths" xmlns:odc="http://opendope.org/conditions" xmlns:odq="http://opendope.org/questions" xmlns:oda="http://opendope.org/answers" xmlns:odi="http://opendope.org/components" xmlns:odgm="http://opendope.org/SmartArt/DataHierarchy" xmlns:b="http://schemas.openxmlformats.org/officeDocument/2006/bibliography" xmlns:wps="http://schemas.microsoft.com/office/word/2010/wordprocessingShape" xmlns:w16se="http://schemas.microsoft.com/office/word/2015/wordml/symex" xmlns:w16cid="http://schemas.microsoft.com/office/word/2016/wordml/cid" xmlns:wetp="http://schemas.microsoft.com/office/webextensions/taskpanes/2010/11" xmlns:we="http://schemas.microsoft.com/office/webextensions/webextension/2010/11" xmlns:comp="http://schemas.openxmlformats.org/drawingml/2006/compatibility" xmlns:lc="http://schemas.openxmlformats.org/drawingml/2006/lockedCanvas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true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true"/>
        </a:gradFill>
        <a:gradFill rotWithShape="true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false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false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false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false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true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true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
<Relationships xmlns="http://schemas.openxmlformats.org/package/2006/relationships">
    <Relationship Target="itemProps1.xml" Type="http://schemas.openxmlformats.org/officeDocument/2006/relationships/customXmlProps" Id="rId1"/>
</Relationships>

</file>

<file path=customXml/_rels/item2.xml.rels><?xml version="1.0" encoding="UTF-8" standalone="yes"?>
<Relationships xmlns="http://schemas.openxmlformats.org/package/2006/relationships">
    <Relationship Target="itemProps2.xml" Type="http://schemas.openxmlformats.org/officeDocument/2006/relationships/customXmlProps" Id="rId1"/>
</Relationships>

</file>

<file path=customXml/_rels/item3.xml.rels><?xml version="1.0" encoding="UTF-8" standalone="yes"?>
<Relationships xmlns="http://schemas.openxmlformats.org/package/2006/relationships">
    <Relationship Target="itemProps3.xml" Type="http://schemas.openxmlformats.org/officeDocument/2006/relationships/customXmlProps" Id="rId1"/>
</Relationships>
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Description="Vytvoří nový dokument" ma:contentTypeID="0x010100A2FCF9BCABF3854AAB137087829D63AA" ma:contentTypeName="Dokument" ma:contentTypeScope="" ma:contentTypeVersion="7" ma:versionID="f6f03f5b008ce72686bbcf691a7be2e8">
  <xsd:schema xmlns:xsd="http://www.w3.org/2001/XMLSchema" xmlns:ns2="dfed548f-0517-4d39-90e3-3947398480c0" xmlns:p="http://schemas.microsoft.com/office/2006/metadata/properties" xmlns:xs="http://www.w3.org/2001/XMLSchema" ma:fieldsID="a9a9eb159e242e6dec8d2b5b6c497589" ma:root="true" ns2:_="" targetNamespace="http://schemas.microsoft.com/office/2006/metadata/properties">
    <xsd:import namespace="dfed548f-0517-4d39-90e3-3947398480c0"/>
    <xsd:element name="properties">
      <xsd:complexType>
        <xsd:sequence>
          <xsd:element name="documentManagement">
            <xsd:complexType>
              <xsd:all>
                <xsd:element minOccurs="0" ref="ns2:AC_OriginalFileName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xmlns:pc="http://schemas.microsoft.com/office/infopath/2007/PartnerControls" xmlns:xs="http://www.w3.org/2001/XMLSchema" elementFormDefault="qualified" targetNamespace="dfed548f-0517-4d39-90e3-3947398480c0">
    <xsd:import namespace="http://schemas.microsoft.com/office/2006/documentManagement/types"/>
    <xsd:import namespace="http://schemas.microsoft.com/office/infopath/2007/PartnerControls"/>
    <xsd:element ma:displayName="Original File Name" ma:index="8" ma:internalName="AC_OriginalFileName" name="AC_OriginalFileName" nillable="true">
      <xsd:simpleType>
        <xsd:restriction base="dms:Note">
          <xsd:maxLength value="255"/>
        </xsd:restriction>
      </xsd:simpleType>
    </xsd:element>
  </xsd:schema>
  <xsd:schema xmlns:xsd="http://www.w3.org/2001/XMLSchema" xmlns="http://schemas.openxmlformats.org/package/2006/metadata/core-properties" xmlns:dc="http://purl.org/dc/elements/1.1/" xmlns:dcterms="http://purl.org/dc/terms/" xmlns:odoc="http://schemas.microsoft.com/internal/obd" xmlns:xsi="http://www.w3.org/2001/XMLSchema-instance" attributeFormDefault="unqualified" blockDefault="#all" elementFormDefault="qualified" targetNamespace="http://schemas.openxmlformats.org/package/2006/metadata/core-properties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maxOccurs="1" minOccurs="0" ref="dc:creator"/>
        <xsd:element maxOccurs="1" minOccurs="0" ref="dcterms:created"/>
        <xsd:element maxOccurs="1" minOccurs="0" ref="dc:identifier"/>
        <xsd:element ma:displayName="Typ obsahu" ma:index="0" maxOccurs="1" minOccurs="0" name="contentType" type="xsd:string"/>
        <xsd:element ma:displayName="Nadpis" ma:index="4" maxOccurs="1" minOccurs="0" ref="dc:title"/>
        <xsd:element maxOccurs="1" minOccurs="0" ref="dc:subject"/>
        <xsd:element maxOccurs="1" minOccurs="0" ref="dc:description"/>
        <xsd:element maxOccurs="1" minOccurs="0" name="keywords" type="xsd:string"/>
        <xsd:element maxOccurs="1" minOccurs="0" ref="dc:language"/>
        <xsd:element maxOccurs="1" minOccurs="0" name="category" type="xsd:string"/>
        <xsd:element maxOccurs="1" minOccurs="0" name="version" type="xsd:string"/>
        <xsd:element maxOccurs="1" minOccurs="0" name="revision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maxOccurs="1" minOccurs="0" name="lastModifiedBy" type="xsd:string"/>
        <xsd:element maxOccurs="1" minOccurs="0" ref="dcterms:modified"/>
        <xsd:element maxOccurs="1" minOccurs="0" name="contentStatus" type="xsd:string"/>
      </xsd:all>
    </xsd:complexType>
  </xsd:schema>
  <xs:schema xmlns:xs="http://www.w3.org/2001/XMLSchema" xmlns:pc="http://schemas.microsoft.com/office/infopath/2007/PartnerControls" attributeFormDefault="unqualified" elementFormDefault="qualified" targetNamespace="http://schemas.microsoft.com/office/infopath/2007/PartnerControls">
    <xs:element name="Person">
      <xs:complexType>
        <xs:sequence>
          <xs:element minOccurs="0" ref="pc:DisplayName"/>
          <xs:element minOccurs="0" ref="pc:AccountId"/>
          <xs:element minOccurs="0" ref="pc:AccountType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maxOccurs="unbounded" minOccurs="0" ref="pc:BDCEntity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minOccurs="0" ref="pc:EntityDisplayName"/>
          <xs:element minOccurs="0" ref="pc:EntityInstanceReference"/>
          <xs:element minOccurs="0" ref="pc:EntityId1"/>
          <xs:element minOccurs="0" ref="pc:EntityId2"/>
          <xs:element minOccurs="0" ref="pc:EntityId3"/>
          <xs:element minOccurs="0" ref="pc:EntityId4"/>
          <xs:element minOccurs="0" ref="pc:EntityId5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maxOccurs="unbounded" minOccurs="0" ref="pc:TermInfo"/>
        </xs:sequence>
      </xs:complexType>
    </xs:element>
    <xs:element name="TermInfo">
      <xs:complexType>
        <xs:sequence>
          <xs:element minOccurs="0" ref="pc:TermName"/>
          <xs:element minOccurs="0" ref="pc:TermId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pc="http://schemas.microsoft.com/office/infopath/2007/PartnerControls" xmlns:xsi="http://www.w3.org/2001/XMLSchema-instance">
  <documentManagement>
    <AC_OriginalFileName xmlns="dfed548f-0517-4d39-90e3-3947398480c0">W:\INTERNÍ\ODD_872\KPSVL\výzva_03_16_052\semináře\příjemci\Seminar pro prijemce 16.1.18\seminář pro příjemce_11_1_2018_typ I pro prijemce.pptx</AC_OriginalFileName>
  </documentManagement>
</p:properties>
</file>

<file path=customXml/itemProps1.xml><?xml version="1.0" encoding="utf-8"?>
<ds:datastoreItem xmlns:ds="http://schemas.openxmlformats.org/officeDocument/2006/customXml" ds:itemID="{B07D8D1D-A57D-47F7-8940-8CB6ED38EB2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7360C0D-E10D-4F6F-88DC-E9E14805069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fed548f-0517-4d39-90e3-3947398480c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4E700CF3-B6DA-41FF-A992-E205D93E4BDB}">
  <ds:schemaRefs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office/2006/documentManagement/types"/>
    <ds:schemaRef ds:uri="dfed548f-0517-4d39-90e3-3947398480c0"/>
    <ds:schemaRef ds:uri="http://www.w3.org/XML/1998/namespace"/>
  </ds:schemaRefs>
</ds:datastoreItem>
</file>

<file path=docProps/app.xml><?xml version="1.0" encoding="utf-8"?>
<properties:Properties xmlns:properties="http://schemas.openxmlformats.org/officeDocument/2006/extended-properties" xmlns:vt="http://schemas.openxmlformats.org/officeDocument/2006/docPropsVTypes">
  <properties:Template>Motiv1</properties:Template>
  <properties:Words>349</properties:Words>
  <properties:PresentationFormat>Předvádění na obrazovce (4:3)</properties:PresentationFormat>
  <properties:Paragraphs>70</properties:Paragraphs>
  <properties:Slides>12</properties:Slides>
  <properties:Notes>5</properties:Notes>
  <properties:TotalTime>3622</properties:TotalTime>
  <properties:HiddenSlides>0</properties:HiddenSlides>
  <properties:MMClips>0</properties:MMClips>
  <properties:ScaleCrop>false</properties:ScaleCrop>
  <properties:HeadingPairs>
    <vt:vector baseType="variant" size="6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properties:HeadingPairs>
  <properties:TitlesOfParts>
    <vt:vector baseType="lpstr" size="17">
      <vt:lpstr>Arial</vt:lpstr>
      <vt:lpstr>Calibri</vt:lpstr>
      <vt:lpstr>Wingdings</vt:lpstr>
      <vt:lpstr>Wingdings 3</vt:lpstr>
      <vt:lpstr>Motiv1</vt:lpstr>
      <vt:lpstr>Seminář pro příjemce Typ I – Příprava a podpis právního aktu, pravidla a podmínky realizace</vt:lpstr>
      <vt:lpstr>Obsah</vt:lpstr>
      <vt:lpstr>Pravidla</vt:lpstr>
      <vt:lpstr>Rozhodnutí o poskytnutí dotace</vt:lpstr>
      <vt:lpstr>Rozhodnutí o poskytnutí dotace</vt:lpstr>
      <vt:lpstr>ROZHODNUTÍ O POSKYTNUTÍ DOTACE</vt:lpstr>
      <vt:lpstr>Rozhodnutí o poskytnutí dotace</vt:lpstr>
      <vt:lpstr>Rozhodnutí o poskytnutí dotace</vt:lpstr>
      <vt:lpstr>Rozhodnutí o poskytnutí dotace</vt:lpstr>
      <vt:lpstr>Kontaktní osoby</vt:lpstr>
      <vt:lpstr>Hotline</vt:lpstr>
      <vt:lpstr> </vt:lpstr>
    </vt:vector>
  </properties:TitlesOfParts>
  <properties:LinksUpToDate>false</properties:LinksUpToDate>
  <properties:SharedDoc>false</properties:SharedDoc>
  <properties:HyperlinksChanged>false</properties:HyperlinksChanged>
  <properties:Application>Microsoft Office PowerPoint</properties:Application>
  <properties:AppVersion>16.0000</properties:AppVersion>
</properties:Properties>
</file>

<file path=docProps/core.xml><?xml version="1.0" encoding="utf-8"?>
<cp:coreProperties xmlns:cp="http://schemas.openxmlformats.org/package/2006/metadata/core-properties" xmlns:dcterms="http://purl.org/dc/terms/" xmlns:dc="http://purl.org/dc/elements/1.1/">
  <dcterms:created xmlns:xsi="http://www.w3.org/2001/XMLSchema-instance" xsi:type="dcterms:W3CDTF">2016-05-17T18:24:25Z</dcterms:created>
  <dc:creator/>
  <cp:lastModifiedBy/>
  <cp:lastPrinted>2016-08-31T06:53:29Z</cp:lastPrinted>
  <dcterms:modified xmlns:xsi="http://www.w3.org/2001/XMLSchema-instance" xsi:type="dcterms:W3CDTF">2019-04-18T09:52:55Z</dcterms:modified>
  <cp:revision>245</cp:revision>
  <dc:title>WORKSHOP pro schvalovatele</dc:title>
</cp:coreProperties>
</file>

<file path=docProps/custom.xml><?xml version="1.0" encoding="utf-8"?>
<prop:Properties xmlns:vt="http://schemas.openxmlformats.org/officeDocument/2006/docPropsVTypes" xmlns:prop="http://schemas.openxmlformats.org/officeDocument/2006/custom-properties">
  <prop:property fmtid="{D5CDD505-2E9C-101B-9397-08002B2CF9AE}" pid="2" name="ContentTypeId">
    <vt:lpwstr>0x010100A2FCF9BCABF3854AAB137087829D63AA</vt:lpwstr>
  </prop:property>
</prop:Properties>
</file>